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88" r:id="rId2"/>
    <p:sldId id="289" r:id="rId3"/>
    <p:sldId id="256" r:id="rId4"/>
    <p:sldId id="259" r:id="rId5"/>
    <p:sldId id="295" r:id="rId6"/>
    <p:sldId id="296" r:id="rId7"/>
    <p:sldId id="260" r:id="rId8"/>
    <p:sldId id="261" r:id="rId9"/>
    <p:sldId id="297" r:id="rId10"/>
    <p:sldId id="298" r:id="rId11"/>
    <p:sldId id="262" r:id="rId12"/>
    <p:sldId id="263" r:id="rId13"/>
    <p:sldId id="299" r:id="rId14"/>
    <p:sldId id="264" r:id="rId15"/>
    <p:sldId id="300" r:id="rId16"/>
    <p:sldId id="265" r:id="rId17"/>
    <p:sldId id="301" r:id="rId18"/>
    <p:sldId id="302" r:id="rId19"/>
    <p:sldId id="266" r:id="rId20"/>
    <p:sldId id="303" r:id="rId21"/>
    <p:sldId id="267" r:id="rId22"/>
    <p:sldId id="304" r:id="rId23"/>
    <p:sldId id="268" r:id="rId24"/>
    <p:sldId id="305" r:id="rId25"/>
    <p:sldId id="269" r:id="rId26"/>
    <p:sldId id="270" r:id="rId27"/>
    <p:sldId id="306" r:id="rId28"/>
    <p:sldId id="271" r:id="rId29"/>
    <p:sldId id="307" r:id="rId30"/>
    <p:sldId id="308" r:id="rId31"/>
    <p:sldId id="294" r:id="rId32"/>
    <p:sldId id="309" r:id="rId33"/>
    <p:sldId id="310" r:id="rId34"/>
    <p:sldId id="273" r:id="rId35"/>
    <p:sldId id="274" r:id="rId36"/>
    <p:sldId id="311" r:id="rId37"/>
    <p:sldId id="312" r:id="rId38"/>
    <p:sldId id="275" r:id="rId39"/>
    <p:sldId id="276" r:id="rId40"/>
    <p:sldId id="313" r:id="rId41"/>
    <p:sldId id="314" r:id="rId42"/>
    <p:sldId id="277" r:id="rId43"/>
    <p:sldId id="278" r:id="rId44"/>
    <p:sldId id="315" r:id="rId45"/>
    <p:sldId id="279" r:id="rId46"/>
    <p:sldId id="316" r:id="rId47"/>
    <p:sldId id="280" r:id="rId48"/>
    <p:sldId id="317" r:id="rId49"/>
    <p:sldId id="318" r:id="rId50"/>
    <p:sldId id="281" r:id="rId51"/>
    <p:sldId id="319" r:id="rId52"/>
    <p:sldId id="282" r:id="rId53"/>
    <p:sldId id="320" r:id="rId54"/>
    <p:sldId id="283" r:id="rId55"/>
    <p:sldId id="321" r:id="rId56"/>
    <p:sldId id="284" r:id="rId57"/>
    <p:sldId id="285" r:id="rId58"/>
    <p:sldId id="322" r:id="rId59"/>
    <p:sldId id="286" r:id="rId60"/>
    <p:sldId id="323" r:id="rId61"/>
    <p:sldId id="324" r:id="rId62"/>
    <p:sldId id="287" r:id="rId63"/>
    <p:sldId id="258" r:id="rId64"/>
    <p:sldId id="325" r:id="rId65"/>
    <p:sldId id="291" r:id="rId66"/>
    <p:sldId id="292" r:id="rId67"/>
    <p:sldId id="326" r:id="rId68"/>
    <p:sldId id="327" r:id="rId69"/>
    <p:sldId id="328" r:id="rId70"/>
    <p:sldId id="329" r:id="rId71"/>
    <p:sldId id="330" r:id="rId72"/>
    <p:sldId id="293" r:id="rId7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ＭＳ Ｐゴシック" pitchFamily="-111" charset="-128"/>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ＭＳ Ｐゴシック" pitchFamily="-111" charset="-128"/>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ＭＳ Ｐゴシック" pitchFamily="-111" charset="-128"/>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ＭＳ Ｐゴシック" pitchFamily="-111" charset="-128"/>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ＭＳ Ｐゴシック" pitchFamily="-111"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111"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111"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111"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69696"/>
    <a:srgbClr val="060606"/>
    <a:srgbClr val="4D4D4D"/>
    <a:srgbClr val="3366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24"/>
    </p:cViewPr>
  </p:sorterViewPr>
  <p:notesViewPr>
    <p:cSldViewPr>
      <p:cViewPr varScale="1">
        <p:scale>
          <a:sx n="35" d="100"/>
          <a:sy n="35" d="100"/>
        </p:scale>
        <p:origin x="-15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EDE37A-6BC4-4ECD-BCFE-6C6F115BD42C}" type="slidenum">
              <a:rPr lang="en-US"/>
              <a:pPr/>
              <a:t>‹#›</a:t>
            </a:fld>
            <a:endParaRPr lang="en-US"/>
          </a:p>
        </p:txBody>
      </p:sp>
    </p:spTree>
    <p:extLst>
      <p:ext uri="{BB962C8B-B14F-4D97-AF65-F5344CB8AC3E}">
        <p14:creationId xmlns:p14="http://schemas.microsoft.com/office/powerpoint/2010/main" val="303265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5FD3FA1-E667-4FD1-8799-8985B5E7CFD8}"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9CA582B-E202-49BC-8DFA-08E5463EB820}" type="slidenum">
              <a:rPr lang="en-US"/>
              <a:pPr/>
              <a:t>72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906E689-9E2D-471D-B0F1-C9F56BBB201F}"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796D317-91E0-43D4-B1EE-A5539AF5E86C}" type="slidenum">
              <a:rPr lang="en-US"/>
              <a:pPr/>
              <a:t>65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D771FB2-6DF1-4BB9-85AD-80FCAD6FD982}" type="slidenum">
              <a:rPr lang="en-US"/>
              <a:pPr/>
              <a:t>66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BF9F3E-8519-412C-8DD3-3A2549FA0BB9}" type="slidenum">
              <a:rPr lang="en-US"/>
              <a:pPr/>
              <a:t>67</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D771FB2-6DF1-4BB9-85AD-80FCAD6FD982}" type="slidenum">
              <a:rPr lang="en-US"/>
              <a:pPr/>
              <a:t>68</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BF9F3E-8519-412C-8DD3-3A2549FA0BB9}" type="slidenum">
              <a:rPr lang="en-US"/>
              <a:pPr/>
              <a:t>69</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D771FB2-6DF1-4BB9-85AD-80FCAD6FD982}" type="slidenum">
              <a:rPr lang="en-US"/>
              <a:pPr/>
              <a:t>70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BF9F3E-8519-412C-8DD3-3A2549FA0BB9}" type="slidenum">
              <a:rPr lang="en-US"/>
              <a:pPr/>
              <a:t>71</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2788B9-8E36-41C9-ADCF-DFD6BCF7CAB3}" type="slidenum">
              <a:rPr lang="en-US"/>
              <a:pPr/>
              <a:t>‹#›</a:t>
            </a:fld>
            <a:endParaRPr lang="en-US"/>
          </a:p>
        </p:txBody>
      </p:sp>
    </p:spTree>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CC8979-6524-4035-9FAC-370B12005DF9}" type="slidenum">
              <a:rPr lang="en-US"/>
              <a:pPr/>
              <a:t>‹#›</a:t>
            </a:fld>
            <a:endParaRPr lang="en-US"/>
          </a:p>
        </p:txBody>
      </p:sp>
    </p:spTree>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059CD42-BB9C-4929-B795-510622BEDF22}" type="slidenum">
              <a:rPr lang="en-US"/>
              <a:pPr/>
              <a:t>‹#›</a:t>
            </a:fld>
            <a:endParaRPr lang="en-US"/>
          </a:p>
        </p:txBody>
      </p:sp>
    </p:spTree>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07DCECB-8EE1-438A-96F3-A15033259479}" type="slidenum">
              <a:rPr lang="en-US"/>
              <a:pPr/>
              <a:t>‹#›</a:t>
            </a:fld>
            <a:endParaRPr lang="en-US"/>
          </a:p>
        </p:txBody>
      </p:sp>
    </p:spTree>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7F4053-0F80-4FD1-B8B3-EA0CFE2C63FD}" type="slidenum">
              <a:rPr lang="en-US"/>
              <a:pPr/>
              <a:t>‹#›</a:t>
            </a:fld>
            <a:endParaRPr lang="en-US"/>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EC7963E-7A9C-4D5B-B601-E462E888EF40}" type="slidenum">
              <a:rPr lang="en-US"/>
              <a:pPr/>
              <a:t>‹#›</a:t>
            </a:fld>
            <a:endParaRPr lang="en-US"/>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5D175B4-1691-4E01-B755-C90A5EF890C8}" type="slidenum">
              <a:rPr lang="en-US"/>
              <a:pPr/>
              <a:t>‹#›</a:t>
            </a:fld>
            <a:endParaRPr lang="en-US"/>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1451E73-9DB4-46FB-8899-06E2045FE89B}" type="slidenum">
              <a:rPr lang="en-US"/>
              <a:pPr/>
              <a:t>‹#›</a:t>
            </a:fld>
            <a:endParaRPr lang="en-US"/>
          </a:p>
        </p:txBody>
      </p:sp>
    </p:spTree>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15E7E91-3651-4A4D-AD21-4C127D8D6BCD}" type="slidenum">
              <a:rPr lang="en-US"/>
              <a:pPr/>
              <a:t>‹#›</a:t>
            </a:fld>
            <a:endParaRPr lang="en-US"/>
          </a:p>
        </p:txBody>
      </p:sp>
    </p:spTree>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72988F-C759-4273-B966-6824D191B0B6}" type="slidenum">
              <a:rPr lang="en-US"/>
              <a:pPr/>
              <a:t>‹#›</a:t>
            </a:fld>
            <a:endParaRPr lang="en-US"/>
          </a:p>
        </p:txBody>
      </p:sp>
    </p:spTree>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BD1E2D5-C524-4C5B-B3DA-C013DEE0D45B}" type="slidenum">
              <a:rPr lang="en-US"/>
              <a:pPr/>
              <a:t>‹#›</a:t>
            </a:fld>
            <a:endParaRPr lang="en-US"/>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6048FC-F274-4101-8B20-FDFCDBE89A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advClick="0"/>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400">
          <a:solidFill>
            <a:schemeClr val="tx2"/>
          </a:solidFill>
          <a:latin typeface="Times New Roman" pitchFamily="-111" charset="0"/>
        </a:defRPr>
      </a:lvl6pPr>
      <a:lvl7pPr marL="914400" algn="ctr" rtl="0" eaLnBrk="0" fontAlgn="base" hangingPunct="0">
        <a:spcBef>
          <a:spcPct val="0"/>
        </a:spcBef>
        <a:spcAft>
          <a:spcPct val="0"/>
        </a:spcAft>
        <a:defRPr sz="4400">
          <a:solidFill>
            <a:schemeClr val="tx2"/>
          </a:solidFill>
          <a:latin typeface="Times New Roman" pitchFamily="-111" charset="0"/>
        </a:defRPr>
      </a:lvl7pPr>
      <a:lvl8pPr marL="1371600" algn="ctr" rtl="0" eaLnBrk="0" fontAlgn="base" hangingPunct="0">
        <a:spcBef>
          <a:spcPct val="0"/>
        </a:spcBef>
        <a:spcAft>
          <a:spcPct val="0"/>
        </a:spcAft>
        <a:defRPr sz="4400">
          <a:solidFill>
            <a:schemeClr val="tx2"/>
          </a:solidFill>
          <a:latin typeface="Times New Roman" pitchFamily="-111" charset="0"/>
        </a:defRPr>
      </a:lvl8pPr>
      <a:lvl9pPr marL="1828800" algn="ctr" rtl="0" eaLnBrk="0" fontAlgn="base" hangingPunct="0">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audio" Target="../media/audio2.wav"/><Relationship Id="rId7" Type="http://schemas.openxmlformats.org/officeDocument/2006/relationships/image" Target="../media/image2.png"/><Relationship Id="rId1" Type="http://schemas.openxmlformats.org/officeDocument/2006/relationships/themeOverride" Target="../theme/themeOverride2.xml"/><Relationship Id="rId2" Type="http://schemas.microsoft.com/office/2007/relationships/media" Target="../media/media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46" Type="http://schemas.openxmlformats.org/officeDocument/2006/relationships/image" Target="../media/image3.png"/><Relationship Id="rId47" Type="http://schemas.openxmlformats.org/officeDocument/2006/relationships/image" Target="../media/image2.png"/><Relationship Id="rId48" Type="http://schemas.openxmlformats.org/officeDocument/2006/relationships/image" Target="../media/image7.png"/><Relationship Id="rId20" Type="http://schemas.openxmlformats.org/officeDocument/2006/relationships/slide" Target="slide26.xml"/><Relationship Id="rId21" Type="http://schemas.openxmlformats.org/officeDocument/2006/relationships/slide" Target="slide37.xml"/><Relationship Id="rId22" Type="http://schemas.openxmlformats.org/officeDocument/2006/relationships/slide" Target="slide47.xml"/><Relationship Id="rId23" Type="http://schemas.openxmlformats.org/officeDocument/2006/relationships/slide" Target="slide57.xml"/><Relationship Id="rId24" Type="http://schemas.openxmlformats.org/officeDocument/2006/relationships/slide" Target="slide8.xml"/><Relationship Id="rId25" Type="http://schemas.openxmlformats.org/officeDocument/2006/relationships/slide" Target="slide18.xml"/><Relationship Id="rId26" Type="http://schemas.openxmlformats.org/officeDocument/2006/relationships/slide" Target="slide28.xml"/><Relationship Id="rId27" Type="http://schemas.openxmlformats.org/officeDocument/2006/relationships/slide" Target="slide39.xml"/><Relationship Id="rId28" Type="http://schemas.openxmlformats.org/officeDocument/2006/relationships/slide" Target="slide49.xml"/><Relationship Id="rId29" Type="http://schemas.openxmlformats.org/officeDocument/2006/relationships/slide" Target="slide59.xml"/><Relationship Id="rId1" Type="http://schemas.openxmlformats.org/officeDocument/2006/relationships/themeOverride" Target="../theme/themeOverride3.xml"/><Relationship Id="rId2" Type="http://schemas.openxmlformats.org/officeDocument/2006/relationships/vmlDrawing" Target="../drawings/vmlDrawing1.vml"/><Relationship Id="rId3" Type="http://schemas.openxmlformats.org/officeDocument/2006/relationships/tags" Target="../tags/tag1.xml"/><Relationship Id="rId4" Type="http://schemas.microsoft.com/office/2007/relationships/media" Target="../media/media2.WAV"/><Relationship Id="rId5" Type="http://schemas.openxmlformats.org/officeDocument/2006/relationships/audio" Target="../media/media2.WAV"/><Relationship Id="rId30" Type="http://schemas.openxmlformats.org/officeDocument/2006/relationships/slide" Target="slide10.xml"/><Relationship Id="rId31" Type="http://schemas.openxmlformats.org/officeDocument/2006/relationships/slide" Target="slide20.xml"/><Relationship Id="rId32" Type="http://schemas.openxmlformats.org/officeDocument/2006/relationships/slide" Target="slide30.xml"/><Relationship Id="rId9" Type="http://schemas.openxmlformats.org/officeDocument/2006/relationships/notesSlide" Target="../notesSlides/notesSlide2.xml"/><Relationship Id="rId6" Type="http://schemas.microsoft.com/office/2007/relationships/media" Target="file:///C:\Documents%20and%20Settings\ahodges\Desktop\filling.mp3" TargetMode="External"/><Relationship Id="rId7" Type="http://schemas.openxmlformats.org/officeDocument/2006/relationships/audio" Target="file:///C:\Documents%20and%20Settings\ahodges\Desktop\filling.mp3" TargetMode="External"/><Relationship Id="rId8" Type="http://schemas.openxmlformats.org/officeDocument/2006/relationships/slideLayout" Target="../slideLayouts/slideLayout1.xml"/><Relationship Id="rId33" Type="http://schemas.openxmlformats.org/officeDocument/2006/relationships/slide" Target="slide41.xml"/><Relationship Id="rId34" Type="http://schemas.openxmlformats.org/officeDocument/2006/relationships/slide" Target="slide51.xml"/><Relationship Id="rId35" Type="http://schemas.openxmlformats.org/officeDocument/2006/relationships/slide" Target="slide61.xml"/><Relationship Id="rId36" Type="http://schemas.openxmlformats.org/officeDocument/2006/relationships/slide" Target="slide12.xml"/><Relationship Id="rId10" Type="http://schemas.openxmlformats.org/officeDocument/2006/relationships/audio" Target="../media/audio3.wav"/><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slide" Target="slide14.xml"/><Relationship Id="rId14" Type="http://schemas.openxmlformats.org/officeDocument/2006/relationships/slide" Target="slide24.xml"/><Relationship Id="rId15" Type="http://schemas.openxmlformats.org/officeDocument/2006/relationships/slide" Target="slide35.xml"/><Relationship Id="rId16" Type="http://schemas.openxmlformats.org/officeDocument/2006/relationships/slide" Target="slide45.xml"/><Relationship Id="rId17" Type="http://schemas.openxmlformats.org/officeDocument/2006/relationships/slide" Target="slide55.xml"/><Relationship Id="rId18" Type="http://schemas.openxmlformats.org/officeDocument/2006/relationships/slide" Target="slide6.xml"/><Relationship Id="rId19" Type="http://schemas.openxmlformats.org/officeDocument/2006/relationships/slide" Target="slide16.xml"/><Relationship Id="rId37" Type="http://schemas.openxmlformats.org/officeDocument/2006/relationships/slide" Target="slide22.xml"/><Relationship Id="rId38" Type="http://schemas.openxmlformats.org/officeDocument/2006/relationships/slide" Target="slide33.xml"/><Relationship Id="rId39" Type="http://schemas.openxmlformats.org/officeDocument/2006/relationships/slide" Target="slide43.xml"/><Relationship Id="rId40" Type="http://schemas.openxmlformats.org/officeDocument/2006/relationships/slide" Target="slide53.xml"/><Relationship Id="rId41" Type="http://schemas.openxmlformats.org/officeDocument/2006/relationships/slide" Target="slide63.xml"/><Relationship Id="rId42" Type="http://schemas.openxmlformats.org/officeDocument/2006/relationships/audio" Target="../media/audio2.wav"/><Relationship Id="rId43" Type="http://schemas.openxmlformats.org/officeDocument/2006/relationships/image" Target="../media/image6.png"/><Relationship Id="rId44" Type="http://schemas.openxmlformats.org/officeDocument/2006/relationships/slide" Target="slide65.xml"/><Relationship Id="rId45"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slide" Target="slide31.xml"/><Relationship Id="rId5" Type="http://schemas.openxmlformats.org/officeDocument/2006/relationships/image" Target="../media/image8.png"/><Relationship Id="rId1" Type="http://schemas.microsoft.com/office/2007/relationships/media" Target="../media/media3.WAV"/><Relationship Id="rId2" Type="http://schemas.openxmlformats.org/officeDocument/2006/relationships/audio" Target="../media/media3.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2.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4.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6.xml"/><Relationship Id="rId3" Type="http://schemas.openxmlformats.org/officeDocument/2006/relationships/image" Target="../media/image1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slide66.xml"/></Relationships>
</file>

<file path=ppt/slides/_rels/slide66.xml.rels><?xml version="1.0" encoding="UTF-8" standalone="yes"?>
<Relationships xmlns="http://schemas.openxmlformats.org/package/2006/relationships"><Relationship Id="rId3" Type="http://schemas.openxmlformats.org/officeDocument/2006/relationships/audio" Target="../media/audio4.wav"/><Relationship Id="rId4" Type="http://schemas.openxmlformats.org/officeDocument/2006/relationships/slide" Target="slide67.xml"/><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audio" Target="../media/audio5.wav"/></Relationships>
</file>

<file path=ppt/slides/_rels/slide68.xml.rels><?xml version="1.0" encoding="UTF-8" standalone="yes"?>
<Relationships xmlns="http://schemas.openxmlformats.org/package/2006/relationships"><Relationship Id="rId3" Type="http://schemas.openxmlformats.org/officeDocument/2006/relationships/audio" Target="../media/audio4.wav"/><Relationship Id="rId4" Type="http://schemas.openxmlformats.org/officeDocument/2006/relationships/slide" Target="slide67.xml"/><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audio" Target="../media/audio5.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audio" Target="../media/audio4.wav"/><Relationship Id="rId4" Type="http://schemas.openxmlformats.org/officeDocument/2006/relationships/slide" Target="slide67.xml"/><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audio" Target="../media/audio5.wav"/></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Wallpape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overrideClrMapping bg1="dk2" tx1="lt1" bg2="dk1" tx2="lt2" accent1="accent1" accent2="accent2" accent3="accent3" accent4="accent4" accent5="accent5" accent6="accent6" hlink="hlink" folHlink="folHlink"/>
  </p:clrMapOvr>
  <p:transition xmlns:p14="http://schemas.microsoft.com/office/powerpoint/2010/main" advClick="0" advTm="6610">
    <p:sndAc>
      <p:stSnd>
        <p:snd r:embed="rId3" name="jep3.wav"/>
      </p:stSnd>
    </p:sndAc>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662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7347" name="Text Box 3"/>
          <p:cNvSpPr txBox="1">
            <a:spLocks noChangeArrowheads="1"/>
          </p:cNvSpPr>
          <p:nvPr/>
        </p:nvSpPr>
        <p:spPr bwMode="auto">
          <a:xfrm>
            <a:off x="990600" y="1295400"/>
            <a:ext cx="7086600" cy="1323439"/>
          </a:xfrm>
          <a:prstGeom prst="rect">
            <a:avLst/>
          </a:prstGeom>
          <a:noFill/>
          <a:ln w="9525">
            <a:noFill/>
            <a:miter lim="800000"/>
            <a:headEnd/>
            <a:tailEnd/>
          </a:ln>
          <a:effectLst/>
        </p:spPr>
        <p:txBody>
          <a:bodyPr>
            <a:spAutoFit/>
          </a:bodyPr>
          <a:lstStyle/>
          <a:p>
            <a:pPr>
              <a:spcBef>
                <a:spcPct val="50000"/>
              </a:spcBef>
            </a:pPr>
            <a:r>
              <a:rPr lang="en-US" sz="4000" dirty="0" smtClean="0">
                <a:solidFill>
                  <a:schemeClr val="bg1"/>
                </a:solidFill>
              </a:rPr>
              <a:t>The site in Chile that predated the Bering Strait theory.</a:t>
            </a:r>
            <a:endParaRPr lang="en-US" sz="4000" dirty="0">
              <a:solidFill>
                <a:schemeClr val="bg1"/>
              </a:solidFill>
            </a:endParaRPr>
          </a:p>
        </p:txBody>
      </p:sp>
      <p:sp>
        <p:nvSpPr>
          <p:cNvPr id="26628"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5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1371600" y="2362200"/>
            <a:ext cx="6324600" cy="1631216"/>
          </a:xfrm>
          <a:prstGeom prst="rect">
            <a:avLst/>
          </a:prstGeom>
          <a:noFill/>
          <a:ln w="9525">
            <a:noFill/>
            <a:miter lim="800000"/>
            <a:headEnd/>
            <a:tailEnd/>
          </a:ln>
          <a:effectLst/>
        </p:spPr>
        <p:txBody>
          <a:bodyPr>
            <a:spAutoFit/>
          </a:bodyPr>
          <a:lstStyle/>
          <a:p>
            <a:pPr>
              <a:spcBef>
                <a:spcPct val="50000"/>
              </a:spcBef>
            </a:pPr>
            <a:r>
              <a:rPr lang="en-US" sz="4000" dirty="0" smtClean="0">
                <a:solidFill>
                  <a:schemeClr val="bg1"/>
                </a:solidFill>
              </a:rPr>
              <a:t>What is Monte Verde?</a:t>
            </a:r>
            <a:endParaRPr lang="en-US" sz="4000" dirty="0">
              <a:solidFill>
                <a:schemeClr val="bg1"/>
              </a:solidFill>
            </a:endParaRPr>
          </a:p>
          <a:p>
            <a:pPr>
              <a:spcBef>
                <a:spcPct val="50000"/>
              </a:spcBef>
            </a:pPr>
            <a:r>
              <a:rPr lang="en-US" sz="4000" dirty="0">
                <a:solidFill>
                  <a:schemeClr val="bg1"/>
                </a:solidFill>
              </a:rPr>
              <a:t> </a:t>
            </a:r>
          </a:p>
        </p:txBody>
      </p:sp>
      <p:sp>
        <p:nvSpPr>
          <p:cNvPr id="2765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867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1524000" y="11430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MAP MINUTE!</a:t>
            </a:r>
          </a:p>
          <a:p>
            <a:pPr>
              <a:spcBef>
                <a:spcPct val="50000"/>
              </a:spcBef>
            </a:pPr>
            <a:endParaRPr lang="en-US" sz="4000" dirty="0">
              <a:solidFill>
                <a:schemeClr val="bg1"/>
              </a:solidFill>
            </a:endParaRPr>
          </a:p>
          <a:p>
            <a:pPr>
              <a:spcBef>
                <a:spcPct val="50000"/>
              </a:spcBef>
            </a:pPr>
            <a:r>
              <a:rPr lang="en-US" sz="4000" dirty="0" smtClean="0">
                <a:solidFill>
                  <a:schemeClr val="bg1"/>
                </a:solidFill>
              </a:rPr>
              <a:t>Continents and Oceans</a:t>
            </a:r>
            <a:endParaRPr lang="en-US" sz="3600" dirty="0"/>
          </a:p>
        </p:txBody>
      </p:sp>
      <p:sp>
        <p:nvSpPr>
          <p:cNvPr id="2867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969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970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500</a:t>
            </a:r>
            <a:endParaRPr lang="en-US"/>
          </a:p>
        </p:txBody>
      </p:sp>
      <p:sp>
        <p:nvSpPr>
          <p:cNvPr id="2" name="TextBox 1"/>
          <p:cNvSpPr txBox="1"/>
          <p:nvPr/>
        </p:nvSpPr>
        <p:spPr>
          <a:xfrm>
            <a:off x="1447800" y="838200"/>
            <a:ext cx="6400800" cy="4893647"/>
          </a:xfrm>
          <a:prstGeom prst="rect">
            <a:avLst/>
          </a:prstGeom>
          <a:noFill/>
        </p:spPr>
        <p:txBody>
          <a:bodyPr wrap="square" rtlCol="0">
            <a:spAutoFit/>
          </a:bodyPr>
          <a:lstStyle/>
          <a:p>
            <a:r>
              <a:rPr lang="en-US" dirty="0" smtClean="0">
                <a:solidFill>
                  <a:srgbClr val="FFFFFF"/>
                </a:solidFill>
              </a:rPr>
              <a:t>North America</a:t>
            </a:r>
          </a:p>
          <a:p>
            <a:r>
              <a:rPr lang="en-US" dirty="0" smtClean="0">
                <a:solidFill>
                  <a:srgbClr val="FFFFFF"/>
                </a:solidFill>
              </a:rPr>
              <a:t>South America</a:t>
            </a:r>
          </a:p>
          <a:p>
            <a:r>
              <a:rPr lang="en-US" dirty="0" smtClean="0">
                <a:solidFill>
                  <a:srgbClr val="FFFFFF"/>
                </a:solidFill>
              </a:rPr>
              <a:t>Antarctica</a:t>
            </a:r>
          </a:p>
          <a:p>
            <a:r>
              <a:rPr lang="en-US" dirty="0" smtClean="0">
                <a:solidFill>
                  <a:srgbClr val="FFFFFF"/>
                </a:solidFill>
              </a:rPr>
              <a:t>Australia</a:t>
            </a:r>
          </a:p>
          <a:p>
            <a:r>
              <a:rPr lang="en-US" dirty="0" smtClean="0">
                <a:solidFill>
                  <a:srgbClr val="FFFFFF"/>
                </a:solidFill>
              </a:rPr>
              <a:t>Europe</a:t>
            </a:r>
          </a:p>
          <a:p>
            <a:r>
              <a:rPr lang="en-US" dirty="0" smtClean="0">
                <a:solidFill>
                  <a:srgbClr val="FFFFFF"/>
                </a:solidFill>
              </a:rPr>
              <a:t>Africa</a:t>
            </a:r>
          </a:p>
          <a:p>
            <a:r>
              <a:rPr lang="en-US" dirty="0" smtClean="0">
                <a:solidFill>
                  <a:srgbClr val="FFFFFF"/>
                </a:solidFill>
              </a:rPr>
              <a:t>Asia</a:t>
            </a:r>
          </a:p>
          <a:p>
            <a:endParaRPr lang="en-US" dirty="0">
              <a:solidFill>
                <a:srgbClr val="FFFFFF"/>
              </a:solidFill>
            </a:endParaRPr>
          </a:p>
          <a:p>
            <a:r>
              <a:rPr lang="en-US" dirty="0" smtClean="0">
                <a:solidFill>
                  <a:srgbClr val="FFFFFF"/>
                </a:solidFill>
              </a:rPr>
              <a:t>Pacific Ocean</a:t>
            </a:r>
          </a:p>
          <a:p>
            <a:r>
              <a:rPr lang="en-US" dirty="0" smtClean="0">
                <a:solidFill>
                  <a:srgbClr val="FFFFFF"/>
                </a:solidFill>
              </a:rPr>
              <a:t>Atlantic Ocean </a:t>
            </a:r>
          </a:p>
          <a:p>
            <a:r>
              <a:rPr lang="en-US" dirty="0" smtClean="0">
                <a:solidFill>
                  <a:srgbClr val="FFFFFF"/>
                </a:solidFill>
              </a:rPr>
              <a:t>Indian Ocean</a:t>
            </a:r>
          </a:p>
          <a:p>
            <a:r>
              <a:rPr lang="en-US" dirty="0" smtClean="0">
                <a:solidFill>
                  <a:srgbClr val="FFFFFF"/>
                </a:solidFill>
              </a:rPr>
              <a:t>Arctic Ocean</a:t>
            </a:r>
          </a:p>
          <a:p>
            <a:r>
              <a:rPr lang="en-US" dirty="0" smtClean="0">
                <a:solidFill>
                  <a:srgbClr val="FFFFFF"/>
                </a:solidFill>
              </a:rPr>
              <a:t>Southern Ocean</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2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1447800" y="1981200"/>
            <a:ext cx="6324600" cy="2554545"/>
          </a:xfrm>
          <a:prstGeom prst="rect">
            <a:avLst/>
          </a:prstGeom>
          <a:noFill/>
          <a:ln w="9525">
            <a:noFill/>
            <a:miter lim="800000"/>
            <a:headEnd/>
            <a:tailEnd/>
          </a:ln>
        </p:spPr>
        <p:txBody>
          <a:bodyPr>
            <a:spAutoFit/>
          </a:bodyPr>
          <a:lstStyle/>
          <a:p>
            <a:pPr>
              <a:spcBef>
                <a:spcPct val="50000"/>
              </a:spcBef>
            </a:pPr>
            <a:r>
              <a:rPr lang="en-US" sz="4000" dirty="0">
                <a:solidFill>
                  <a:srgbClr val="FFFFFF"/>
                </a:solidFill>
              </a:rPr>
              <a:t>A Native American civilization that lived in the Caribbean in the 1300s – 1500s</a:t>
            </a:r>
          </a:p>
        </p:txBody>
      </p:sp>
      <p:sp>
        <p:nvSpPr>
          <p:cNvPr id="3072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174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1371600" y="25146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Who are the </a:t>
            </a:r>
            <a:r>
              <a:rPr lang="en-US" sz="4000" dirty="0" err="1" smtClean="0">
                <a:solidFill>
                  <a:schemeClr val="bg1"/>
                </a:solidFill>
              </a:rPr>
              <a:t>Tainos</a:t>
            </a:r>
            <a:r>
              <a:rPr lang="en-US" sz="4000" dirty="0" smtClean="0">
                <a:solidFill>
                  <a:schemeClr val="bg1"/>
                </a:solidFill>
              </a:rPr>
              <a:t>?</a:t>
            </a:r>
            <a:endParaRPr lang="en-US" sz="3600" dirty="0"/>
          </a:p>
        </p:txBody>
      </p:sp>
      <p:sp>
        <p:nvSpPr>
          <p:cNvPr id="3174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77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533400" y="1371600"/>
            <a:ext cx="8305800" cy="3385542"/>
          </a:xfrm>
          <a:prstGeom prst="rect">
            <a:avLst/>
          </a:prstGeom>
          <a:noFill/>
          <a:ln w="9525">
            <a:noFill/>
            <a:miter lim="800000"/>
            <a:headEnd/>
            <a:tailEnd/>
          </a:ln>
        </p:spPr>
        <p:txBody>
          <a:bodyPr>
            <a:spAutoFit/>
          </a:bodyPr>
          <a:lstStyle/>
          <a:p>
            <a:pPr marL="457200" indent="-457200">
              <a:spcBef>
                <a:spcPct val="50000"/>
              </a:spcBef>
            </a:pPr>
            <a:r>
              <a:rPr lang="en-US" sz="4000" dirty="0">
                <a:solidFill>
                  <a:schemeClr val="bg1"/>
                </a:solidFill>
              </a:rPr>
              <a:t>A Native American civilization that compromised of 5 nations that ended their fighting in 1570 and lived in the Eastern Woodlands cultural region</a:t>
            </a:r>
            <a:endParaRPr lang="en-US" sz="3600" dirty="0"/>
          </a:p>
          <a:p>
            <a:pPr>
              <a:spcBef>
                <a:spcPct val="50000"/>
              </a:spcBef>
            </a:pPr>
            <a:endParaRPr lang="en-US" sz="3600" dirty="0"/>
          </a:p>
        </p:txBody>
      </p:sp>
      <p:sp>
        <p:nvSpPr>
          <p:cNvPr id="3277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3794" name="Rectangle 2">
            <a:hlinkClick r:id="rId2" action="ppaction://hlinksldjump"/>
          </p:cNvPr>
          <p:cNvSpPr>
            <a:spLocks noChangeArrowheads="1"/>
          </p:cNvSpPr>
          <p:nvPr/>
        </p:nvSpPr>
        <p:spPr bwMode="auto">
          <a:xfrm>
            <a:off x="0" y="1330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0419" name="Text Box 3"/>
          <p:cNvSpPr txBox="1">
            <a:spLocks noChangeArrowheads="1"/>
          </p:cNvSpPr>
          <p:nvPr/>
        </p:nvSpPr>
        <p:spPr bwMode="auto">
          <a:xfrm>
            <a:off x="1524000" y="1981200"/>
            <a:ext cx="6324600" cy="1446550"/>
          </a:xfrm>
          <a:prstGeom prst="rect">
            <a:avLst/>
          </a:prstGeom>
          <a:noFill/>
          <a:ln w="9525">
            <a:noFill/>
            <a:miter lim="800000"/>
            <a:headEnd/>
            <a:tailEnd/>
          </a:ln>
          <a:effectLst/>
        </p:spPr>
        <p:txBody>
          <a:bodyPr>
            <a:spAutoFit/>
          </a:bodyPr>
          <a:lstStyle/>
          <a:p>
            <a:pPr>
              <a:spcBef>
                <a:spcPct val="50000"/>
              </a:spcBef>
            </a:pPr>
            <a:r>
              <a:rPr lang="en-US" sz="4000" dirty="0" smtClean="0">
                <a:solidFill>
                  <a:schemeClr val="bg1"/>
                </a:solidFill>
              </a:rPr>
              <a:t>Who are the Iroquois?</a:t>
            </a:r>
            <a:endParaRPr lang="en-US" sz="3600" dirty="0"/>
          </a:p>
          <a:p>
            <a:pPr>
              <a:spcBef>
                <a:spcPct val="50000"/>
              </a:spcBef>
            </a:pPr>
            <a:endParaRPr lang="en-US" sz="3200" dirty="0">
              <a:solidFill>
                <a:schemeClr val="bg1"/>
              </a:solidFill>
            </a:endParaRPr>
          </a:p>
        </p:txBody>
      </p:sp>
      <p:sp>
        <p:nvSpPr>
          <p:cNvPr id="3379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481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1443" name="Text Box 3"/>
          <p:cNvSpPr txBox="1">
            <a:spLocks noChangeArrowheads="1"/>
          </p:cNvSpPr>
          <p:nvPr/>
        </p:nvSpPr>
        <p:spPr bwMode="auto">
          <a:xfrm>
            <a:off x="609600" y="1752600"/>
            <a:ext cx="8153400" cy="3754874"/>
          </a:xfrm>
          <a:prstGeom prst="rect">
            <a:avLst/>
          </a:prstGeom>
          <a:noFill/>
          <a:ln w="9525">
            <a:noFill/>
            <a:miter lim="800000"/>
            <a:headEnd/>
            <a:tailEnd/>
          </a:ln>
          <a:effectLst/>
        </p:spPr>
        <p:txBody>
          <a:bodyPr>
            <a:spAutoFit/>
          </a:bodyPr>
          <a:lstStyle/>
          <a:p>
            <a:pPr>
              <a:spcBef>
                <a:spcPct val="50000"/>
              </a:spcBef>
            </a:pPr>
            <a:r>
              <a:rPr lang="en-US" sz="2800" dirty="0">
                <a:solidFill>
                  <a:schemeClr val="bg1"/>
                </a:solidFill>
              </a:rPr>
              <a:t>The primary source below is an excerpt from where? </a:t>
            </a:r>
          </a:p>
          <a:p>
            <a:pPr>
              <a:spcBef>
                <a:spcPct val="50000"/>
              </a:spcBef>
            </a:pPr>
            <a:endParaRPr lang="en-US" sz="2800" dirty="0">
              <a:solidFill>
                <a:schemeClr val="bg1"/>
              </a:solidFill>
            </a:endParaRPr>
          </a:p>
          <a:p>
            <a:pPr>
              <a:spcBef>
                <a:spcPct val="50000"/>
              </a:spcBef>
            </a:pPr>
            <a:r>
              <a:rPr lang="en-US" sz="2800" i="1" dirty="0">
                <a:solidFill>
                  <a:srgbClr val="FFFFFF"/>
                </a:solidFill>
              </a:rPr>
              <a:t>“It appears to me, that the people are ingenious, and would be good servants and I am of opinion that they would very readily become Christians, as they appear to have no religion”.</a:t>
            </a:r>
            <a:endParaRPr lang="en-US" sz="2800" dirty="0">
              <a:solidFill>
                <a:srgbClr val="FFFFFF"/>
              </a:solidFill>
            </a:endParaRPr>
          </a:p>
          <a:p>
            <a:pPr>
              <a:spcBef>
                <a:spcPct val="50000"/>
              </a:spcBef>
            </a:pPr>
            <a:endParaRPr lang="en-US" sz="2800" dirty="0"/>
          </a:p>
        </p:txBody>
      </p:sp>
      <p:sp>
        <p:nvSpPr>
          <p:cNvPr id="3482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584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304800" y="1524000"/>
            <a:ext cx="8534400" cy="2554545"/>
          </a:xfrm>
          <a:prstGeom prst="rect">
            <a:avLst/>
          </a:prstGeom>
          <a:noFill/>
          <a:ln w="9525">
            <a:noFill/>
            <a:miter lim="800000"/>
            <a:headEnd/>
            <a:tailEnd/>
          </a:ln>
        </p:spPr>
        <p:txBody>
          <a:bodyPr>
            <a:spAutoFit/>
          </a:bodyPr>
          <a:lstStyle/>
          <a:p>
            <a:pPr lvl="0"/>
            <a:r>
              <a:rPr lang="en-US" sz="4000" dirty="0">
                <a:solidFill>
                  <a:srgbClr val="FFFFFF"/>
                </a:solidFill>
              </a:rPr>
              <a:t>What is Christopher Columbus’s journal, his desires to have the Taino Native Americans become slaves and convert to Christianity. </a:t>
            </a:r>
          </a:p>
        </p:txBody>
      </p:sp>
      <p:sp>
        <p:nvSpPr>
          <p:cNvPr id="3584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143000" y="838200"/>
            <a:ext cx="4038600" cy="1143000"/>
          </a:xfrm>
        </p:spPr>
        <p:txBody>
          <a:bodyPr/>
          <a:lstStyle/>
          <a:p>
            <a:pPr algn="l"/>
            <a:r>
              <a:rPr lang="en-US" sz="8000" dirty="0" smtClean="0">
                <a:solidFill>
                  <a:schemeClr val="tx1"/>
                </a:solidFill>
                <a:latin typeface="Arial Black" pitchFamily="-111" charset="0"/>
              </a:rPr>
              <a:t> With</a:t>
            </a:r>
            <a:r>
              <a:rPr lang="en-US" sz="8000" dirty="0" smtClean="0">
                <a:solidFill>
                  <a:schemeClr val="tx1"/>
                </a:solidFill>
              </a:rPr>
              <a:t>     </a:t>
            </a:r>
            <a:endParaRPr lang="en-US" dirty="0" smtClean="0"/>
          </a:p>
        </p:txBody>
      </p:sp>
      <p:sp>
        <p:nvSpPr>
          <p:cNvPr id="37891" name="Rectangle 3"/>
          <p:cNvSpPr>
            <a:spLocks noChangeArrowheads="1"/>
          </p:cNvSpPr>
          <p:nvPr/>
        </p:nvSpPr>
        <p:spPr bwMode="auto">
          <a:xfrm>
            <a:off x="685800" y="2438400"/>
            <a:ext cx="7772400" cy="1143000"/>
          </a:xfrm>
          <a:prstGeom prst="rect">
            <a:avLst/>
          </a:prstGeom>
          <a:noFill/>
          <a:ln w="9525">
            <a:noFill/>
            <a:miter lim="800000"/>
            <a:headEnd/>
            <a:tailEnd/>
          </a:ln>
        </p:spPr>
        <p:txBody>
          <a:bodyPr anchor="ctr"/>
          <a:lstStyle/>
          <a:p>
            <a:r>
              <a:rPr lang="en-US" sz="8000">
                <a:latin typeface="Arial Black" pitchFamily="-111" charset="0"/>
              </a:rPr>
              <a:t>Host...</a:t>
            </a:r>
            <a:r>
              <a:rPr lang="en-US" sz="4400">
                <a:solidFill>
                  <a:schemeClr val="tx2"/>
                </a:solidFill>
              </a:rPr>
              <a:t> </a:t>
            </a:r>
          </a:p>
        </p:txBody>
      </p:sp>
      <p:sp>
        <p:nvSpPr>
          <p:cNvPr id="37894" name="Rectangle 6"/>
          <p:cNvSpPr>
            <a:spLocks noChangeArrowheads="1"/>
          </p:cNvSpPr>
          <p:nvPr/>
        </p:nvSpPr>
        <p:spPr bwMode="auto">
          <a:xfrm>
            <a:off x="4343400" y="838200"/>
            <a:ext cx="4191000" cy="1143000"/>
          </a:xfrm>
          <a:prstGeom prst="rect">
            <a:avLst/>
          </a:prstGeom>
          <a:noFill/>
          <a:ln w="9525">
            <a:noFill/>
            <a:miter lim="800000"/>
            <a:headEnd/>
            <a:tailEnd/>
          </a:ln>
        </p:spPr>
        <p:txBody>
          <a:bodyPr anchor="ctr"/>
          <a:lstStyle/>
          <a:p>
            <a:pPr algn="l"/>
            <a:r>
              <a:rPr lang="en-US" sz="8000">
                <a:latin typeface="Arial Black" pitchFamily="-111" charset="0"/>
              </a:rPr>
              <a:t>Your</a:t>
            </a:r>
            <a:r>
              <a:rPr lang="en-US" sz="8000"/>
              <a:t>     </a:t>
            </a:r>
            <a:endParaRPr lang="en-US" sz="4400">
              <a:solidFill>
                <a:schemeClr val="tx2"/>
              </a:solidFill>
            </a:endParaRPr>
          </a:p>
        </p:txBody>
      </p:sp>
      <p:sp>
        <p:nvSpPr>
          <p:cNvPr id="37898" name="WordArt 10"/>
          <p:cNvSpPr>
            <a:spLocks noChangeArrowheads="1" noChangeShapeType="1" noTextEdit="1"/>
          </p:cNvSpPr>
          <p:nvPr/>
        </p:nvSpPr>
        <p:spPr bwMode="auto">
          <a:xfrm>
            <a:off x="990600" y="4191000"/>
            <a:ext cx="7286625" cy="182880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r>
              <a:rPr lang="en-US" sz="8000" kern="10" spc="-400" dirty="0" smtClean="0">
                <a:ln w="9525">
                  <a:round/>
                  <a:headEnd/>
                  <a:tailEnd/>
                </a:ln>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atin typeface="Arial Black"/>
              </a:rPr>
              <a:t>Ms. Brown</a:t>
            </a:r>
            <a:endParaRPr lang="en-US" sz="8000" kern="10" spc="-400" dirty="0">
              <a:ln w="9525">
                <a:round/>
                <a:headEnd/>
                <a:tailEnd/>
              </a:ln>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atin typeface="Arial Black"/>
            </a:endParaRPr>
          </a:p>
        </p:txBody>
      </p:sp>
      <p:pic>
        <p:nvPicPr>
          <p:cNvPr id="6" name="Picture 7"/>
          <p:cNvPicPr>
            <a:picLocks noRot="1" noChangeAspect="1" noChangeArrowheads="1"/>
          </p:cNvPicPr>
          <p:nvPr>
            <a:audioFile r:link="rId3"/>
            <p:extLst>
              <p:ext uri="{DAA4B4D4-6D71-4841-9C94-3DE7FCFB9230}">
                <p14:media xmlns:p14="http://schemas.microsoft.com/office/powerpoint/2010/main" r:embed="rId2"/>
              </p:ext>
            </p:extLst>
          </p:nvPr>
        </p:nvPicPr>
        <p:blipFill>
          <a:blip r:embed="rId7"/>
          <a:srcRect/>
          <a:stretch>
            <a:fillRect/>
          </a:stretch>
        </p:blipFill>
        <p:spPr bwMode="auto">
          <a:xfrm>
            <a:off x="8991600" y="6705600"/>
            <a:ext cx="152400" cy="152400"/>
          </a:xfrm>
          <a:prstGeom prst="rect">
            <a:avLst/>
          </a:prstGeom>
          <a:noFill/>
        </p:spPr>
      </p:pic>
    </p:spTree>
  </p:cSld>
  <p:clrMapOvr>
    <a:overrideClrMapping bg1="dk2" tx1="lt1" bg2="dk1" tx2="lt2" accent1="accent1" accent2="accent2" accent3="accent3" accent4="accent4" accent5="accent5" accent6="accent6" hlink="hlink" folHlink="folHlink"/>
  </p:clrMapOvr>
  <p:transition xmlns:p14="http://schemas.microsoft.com/office/powerpoint/2010/main" advClick="0" advTm="9562"/>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wd">
                                    <p:tmAbs val="300"/>
                                  </p:iterate>
                                  <p:childTnLst>
                                    <p:set>
                                      <p:cBhvr>
                                        <p:cTn id="6" dur="1" fill="hold">
                                          <p:stCondLst>
                                            <p:cond delay="299"/>
                                          </p:stCondLst>
                                        </p:cTn>
                                        <p:tgtEl>
                                          <p:spTgt spid="37890"/>
                                        </p:tgtEl>
                                        <p:attrNameLst>
                                          <p:attrName>style.visibility</p:attrName>
                                        </p:attrNameLst>
                                      </p:cBhvr>
                                      <p:to>
                                        <p:strVal val="visible"/>
                                      </p:to>
                                    </p:set>
                                  </p:childTnLst>
                                </p:cTn>
                              </p:par>
                            </p:childTnLst>
                          </p:cTn>
                        </p:par>
                        <p:par>
                          <p:cTn id="7" fill="hold">
                            <p:stCondLst>
                              <p:cond delay="1600"/>
                            </p:stCondLst>
                            <p:childTnLst>
                              <p:par>
                                <p:cTn id="8" presetID="1" presetClass="entr" presetSubtype="0" fill="hold" grpId="0" nodeType="afterEffect">
                                  <p:stCondLst>
                                    <p:cond delay="1000"/>
                                  </p:stCondLst>
                                  <p:iterate type="wd">
                                    <p:tmAbs val="300"/>
                                  </p:iterate>
                                  <p:childTnLst>
                                    <p:set>
                                      <p:cBhvr>
                                        <p:cTn id="9" dur="1" fill="hold">
                                          <p:stCondLst>
                                            <p:cond delay="299"/>
                                          </p:stCondLst>
                                        </p:cTn>
                                        <p:tgtEl>
                                          <p:spTgt spid="37894"/>
                                        </p:tgtEl>
                                        <p:attrNameLst>
                                          <p:attrName>style.visibility</p:attrName>
                                        </p:attrNameLst>
                                      </p:cBhvr>
                                      <p:to>
                                        <p:strVal val="visible"/>
                                      </p:to>
                                    </p:set>
                                  </p:childTnLst>
                                </p:cTn>
                              </p:par>
                            </p:childTnLst>
                          </p:cTn>
                        </p:par>
                        <p:par>
                          <p:cTn id="10" fill="hold">
                            <p:stCondLst>
                              <p:cond delay="3200"/>
                            </p:stCondLst>
                            <p:childTnLst>
                              <p:par>
                                <p:cTn id="11" presetID="1" presetClass="entr" presetSubtype="0" fill="hold" grpId="0" nodeType="afterEffect">
                                  <p:stCondLst>
                                    <p:cond delay="1000"/>
                                  </p:stCondLst>
                                  <p:childTnLst>
                                    <p:set>
                                      <p:cBhvr>
                                        <p:cTn id="12" dur="1" fill="hold">
                                          <p:stCondLst>
                                            <p:cond delay="499"/>
                                          </p:stCondLst>
                                        </p:cTn>
                                        <p:tgtEl>
                                          <p:spTgt spid="37891"/>
                                        </p:tgtEl>
                                        <p:attrNameLst>
                                          <p:attrName>style.visibility</p:attrName>
                                        </p:attrNameLst>
                                      </p:cBhvr>
                                      <p:to>
                                        <p:strVal val="visible"/>
                                      </p:to>
                                    </p:set>
                                  </p:childTnLst>
                                </p:cTn>
                              </p:par>
                            </p:childTnLst>
                          </p:cTn>
                        </p:par>
                        <p:par>
                          <p:cTn id="13" fill="hold">
                            <p:stCondLst>
                              <p:cond delay="4700"/>
                            </p:stCondLst>
                            <p:childTnLst>
                              <p:par>
                                <p:cTn id="14" presetID="23" presetClass="entr" presetSubtype="528" fill="hold" grpId="0" nodeType="afterEffect">
                                  <p:stCondLst>
                                    <p:cond delay="1000"/>
                                  </p:stCondLst>
                                  <p:childTnLst>
                                    <p:set>
                                      <p:cBhvr>
                                        <p:cTn id="15" dur="1" fill="hold">
                                          <p:stCondLst>
                                            <p:cond delay="0"/>
                                          </p:stCondLst>
                                        </p:cTn>
                                        <p:tgtEl>
                                          <p:spTgt spid="37898"/>
                                        </p:tgtEl>
                                        <p:attrNameLst>
                                          <p:attrName>style.visibility</p:attrName>
                                        </p:attrNameLst>
                                      </p:cBhvr>
                                      <p:to>
                                        <p:strVal val="visible"/>
                                      </p:to>
                                    </p:set>
                                    <p:anim calcmode="lin" valueType="num">
                                      <p:cBhvr>
                                        <p:cTn id="16" dur="500" fill="hold"/>
                                        <p:tgtEl>
                                          <p:spTgt spid="37898"/>
                                        </p:tgtEl>
                                        <p:attrNameLst>
                                          <p:attrName>ppt_w</p:attrName>
                                        </p:attrNameLst>
                                      </p:cBhvr>
                                      <p:tavLst>
                                        <p:tav tm="0">
                                          <p:val>
                                            <p:fltVal val="0"/>
                                          </p:val>
                                        </p:tav>
                                        <p:tav tm="100000">
                                          <p:val>
                                            <p:strVal val="#ppt_w"/>
                                          </p:val>
                                        </p:tav>
                                      </p:tavLst>
                                    </p:anim>
                                    <p:anim calcmode="lin" valueType="num">
                                      <p:cBhvr>
                                        <p:cTn id="17" dur="500" fill="hold"/>
                                        <p:tgtEl>
                                          <p:spTgt spid="37898"/>
                                        </p:tgtEl>
                                        <p:attrNameLst>
                                          <p:attrName>ppt_h</p:attrName>
                                        </p:attrNameLst>
                                      </p:cBhvr>
                                      <p:tavLst>
                                        <p:tav tm="0">
                                          <p:val>
                                            <p:fltVal val="0"/>
                                          </p:val>
                                        </p:tav>
                                        <p:tav tm="100000">
                                          <p:val>
                                            <p:strVal val="#ppt_h"/>
                                          </p:val>
                                        </p:tav>
                                      </p:tavLst>
                                    </p:anim>
                                    <p:anim calcmode="lin" valueType="num">
                                      <p:cBhvr>
                                        <p:cTn id="18" dur="500" fill="hold"/>
                                        <p:tgtEl>
                                          <p:spTgt spid="37898"/>
                                        </p:tgtEl>
                                        <p:attrNameLst>
                                          <p:attrName>ppt_x</p:attrName>
                                        </p:attrNameLst>
                                      </p:cBhvr>
                                      <p:tavLst>
                                        <p:tav tm="0">
                                          <p:val>
                                            <p:fltVal val="0.5"/>
                                          </p:val>
                                        </p:tav>
                                        <p:tav tm="100000">
                                          <p:val>
                                            <p:strVal val="#ppt_x"/>
                                          </p:val>
                                        </p:tav>
                                      </p:tavLst>
                                    </p:anim>
                                    <p:anim calcmode="lin" valueType="num">
                                      <p:cBhvr>
                                        <p:cTn id="19" dur="500" fill="hold"/>
                                        <p:tgtEl>
                                          <p:spTgt spid="3789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APPLAUSE.WAV"/>
                                        </p:tgtEl>
                                      </p:cMediaNode>
                                    </p:audio>
                                  </p:subTnLst>
                                </p:cTn>
                              </p:par>
                            </p:childTnLst>
                          </p:cTn>
                        </p:par>
                        <p:par>
                          <p:cTn id="20" fill="hold">
                            <p:stCondLst>
                              <p:cond delay="6200"/>
                            </p:stCondLst>
                            <p:childTnLst>
                              <p:par>
                                <p:cTn id="21" presetID="1" presetClass="mediacall" presetSubtype="0" fill="hold" nodeType="afterEffect">
                                  <p:stCondLst>
                                    <p:cond delay="1000"/>
                                  </p:stCondLst>
                                  <p:childTnLst>
                                    <p:cmd type="call" cmd="playFrom(0.0)">
                                      <p:cBhvr>
                                        <p:cTn id="22" dur="14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7890" grpId="0" autoUpdateAnimBg="0"/>
      <p:bldP spid="37891" grpId="0" autoUpdateAnimBg="0"/>
      <p:bldP spid="37894" grpId="0" autoUpdateAnimBg="0"/>
      <p:bldP spid="378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686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1524000" y="762000"/>
            <a:ext cx="6324600" cy="6370974"/>
          </a:xfrm>
          <a:prstGeom prst="rect">
            <a:avLst/>
          </a:prstGeom>
          <a:noFill/>
          <a:ln w="9525">
            <a:noFill/>
            <a:miter lim="800000"/>
            <a:headEnd/>
            <a:tailEnd/>
          </a:ln>
        </p:spPr>
        <p:txBody>
          <a:bodyPr>
            <a:spAutoFit/>
          </a:bodyPr>
          <a:lstStyle/>
          <a:p>
            <a:pPr>
              <a:spcBef>
                <a:spcPct val="50000"/>
              </a:spcBef>
            </a:pPr>
            <a:r>
              <a:rPr lang="en-US" dirty="0">
                <a:solidFill>
                  <a:schemeClr val="bg1"/>
                </a:solidFill>
              </a:rPr>
              <a:t>The excerpt from a secondary source below is most likely describing what historical event?</a:t>
            </a:r>
          </a:p>
          <a:p>
            <a:pPr>
              <a:spcBef>
                <a:spcPct val="50000"/>
              </a:spcBef>
            </a:pPr>
            <a:r>
              <a:rPr lang="en-US" i="1" dirty="0">
                <a:solidFill>
                  <a:srgbClr val="FFFFFF"/>
                </a:solidFill>
              </a:rPr>
              <a:t>“When the above had been done, (the Spaniards) attempted to find out about the special storehouse of Montezuma, and he took them to his store hours, named </a:t>
            </a:r>
            <a:r>
              <a:rPr lang="en-US" i="1" dirty="0" err="1">
                <a:solidFill>
                  <a:srgbClr val="FFFFFF"/>
                </a:solidFill>
              </a:rPr>
              <a:t>Totocalco</a:t>
            </a:r>
            <a:r>
              <a:rPr lang="en-US" i="1" dirty="0">
                <a:solidFill>
                  <a:srgbClr val="FFFFFF"/>
                </a:solidFill>
              </a:rPr>
              <a:t>, which means, “bird house”. The Spaniards went along very joyfully, thinking that they would find much gold there, on arrival they took everything out of Montezuma’s own storehouse, where there were many precious items of gold, silver, and precious stones, and they took it all. They removed all the gold and stones from the rich feather-pieces and put the feathers in the middle of the courtyard for their friends to take.”</a:t>
            </a:r>
            <a:endParaRPr lang="en-US" dirty="0">
              <a:solidFill>
                <a:srgbClr val="FFFFFF"/>
              </a:solidFill>
            </a:endParaRPr>
          </a:p>
          <a:p>
            <a:pPr>
              <a:spcBef>
                <a:spcPct val="50000"/>
              </a:spcBef>
            </a:pPr>
            <a:endParaRPr lang="en-US" dirty="0"/>
          </a:p>
        </p:txBody>
      </p:sp>
      <p:sp>
        <p:nvSpPr>
          <p:cNvPr id="3686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789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1371600" y="2667000"/>
            <a:ext cx="6324600" cy="2616101"/>
          </a:xfrm>
          <a:prstGeom prst="rect">
            <a:avLst/>
          </a:prstGeom>
          <a:noFill/>
          <a:ln w="9525">
            <a:noFill/>
            <a:miter lim="800000"/>
            <a:headEnd/>
            <a:tailEnd/>
          </a:ln>
        </p:spPr>
        <p:txBody>
          <a:bodyPr>
            <a:spAutoFit/>
          </a:bodyPr>
          <a:lstStyle/>
          <a:p>
            <a:pPr lvl="0">
              <a:spcBef>
                <a:spcPct val="50000"/>
              </a:spcBef>
            </a:pPr>
            <a:r>
              <a:rPr lang="en-US" sz="4400" dirty="0">
                <a:solidFill>
                  <a:schemeClr val="bg1"/>
                </a:solidFill>
              </a:rPr>
              <a:t>What is </a:t>
            </a:r>
            <a:r>
              <a:rPr lang="en-US" sz="4000" dirty="0">
                <a:solidFill>
                  <a:srgbClr val="FFFFFF"/>
                </a:solidFill>
              </a:rPr>
              <a:t>Hernando Cortez’s conquest of the Aztec emperor and plunder of Aztec gold.</a:t>
            </a:r>
          </a:p>
        </p:txBody>
      </p:sp>
      <p:sp>
        <p:nvSpPr>
          <p:cNvPr id="3789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8914" name="Rectangle 2">
            <a:hlinkClick r:id="rId2" action="ppaction://hlinksldjump"/>
          </p:cNvPr>
          <p:cNvSpPr>
            <a:spLocks noChangeArrowheads="1"/>
          </p:cNvSpPr>
          <p:nvPr/>
        </p:nvSpPr>
        <p:spPr bwMode="auto">
          <a:xfrm>
            <a:off x="24923"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1447800" y="914400"/>
            <a:ext cx="6324600" cy="5478423"/>
          </a:xfrm>
          <a:prstGeom prst="rect">
            <a:avLst/>
          </a:prstGeom>
          <a:noFill/>
          <a:ln w="9525">
            <a:noFill/>
            <a:miter lim="800000"/>
            <a:headEnd/>
            <a:tailEnd/>
          </a:ln>
        </p:spPr>
        <p:txBody>
          <a:bodyPr>
            <a:spAutoFit/>
          </a:bodyPr>
          <a:lstStyle/>
          <a:p>
            <a:pPr>
              <a:spcBef>
                <a:spcPct val="50000"/>
              </a:spcBef>
            </a:pPr>
            <a:r>
              <a:rPr lang="en-US" sz="4400" dirty="0">
                <a:solidFill>
                  <a:schemeClr val="bg1"/>
                </a:solidFill>
              </a:rPr>
              <a:t>Complete the sentence </a:t>
            </a:r>
          </a:p>
          <a:p>
            <a:pPr>
              <a:spcBef>
                <a:spcPct val="50000"/>
              </a:spcBef>
            </a:pPr>
            <a:endParaRPr lang="en-US" sz="4400" dirty="0">
              <a:solidFill>
                <a:schemeClr val="bg1"/>
              </a:solidFill>
            </a:endParaRPr>
          </a:p>
          <a:p>
            <a:pPr lvl="0">
              <a:spcBef>
                <a:spcPct val="50000"/>
              </a:spcBef>
            </a:pPr>
            <a:r>
              <a:rPr lang="en-US" sz="4000" dirty="0">
                <a:solidFill>
                  <a:srgbClr val="FFFFFF"/>
                </a:solidFill>
              </a:rPr>
              <a:t>Henry Hudson was the Dutch explorer who explored_______ and colonized the _________</a:t>
            </a:r>
          </a:p>
          <a:p>
            <a:pPr>
              <a:spcBef>
                <a:spcPct val="50000"/>
              </a:spcBef>
            </a:pPr>
            <a:endParaRPr lang="en-US" sz="4000" dirty="0"/>
          </a:p>
        </p:txBody>
      </p:sp>
      <p:sp>
        <p:nvSpPr>
          <p:cNvPr id="3891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993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533400" y="2590800"/>
            <a:ext cx="7772400" cy="3170099"/>
          </a:xfrm>
          <a:prstGeom prst="rect">
            <a:avLst/>
          </a:prstGeom>
          <a:noFill/>
          <a:ln w="9525">
            <a:noFill/>
            <a:miter lim="800000"/>
            <a:headEnd/>
            <a:tailEnd/>
          </a:ln>
        </p:spPr>
        <p:txBody>
          <a:bodyPr>
            <a:spAutoFit/>
          </a:bodyPr>
          <a:lstStyle/>
          <a:p>
            <a:pPr lvl="0"/>
            <a:r>
              <a:rPr lang="en-US" sz="4000" dirty="0">
                <a:solidFill>
                  <a:srgbClr val="FFFFFF"/>
                </a:solidFill>
              </a:rPr>
              <a:t>Henry Hudson was the Dutch explorer who explored the </a:t>
            </a:r>
            <a:r>
              <a:rPr lang="en-US" sz="4000" dirty="0">
                <a:solidFill>
                  <a:srgbClr val="FFFF00"/>
                </a:solidFill>
              </a:rPr>
              <a:t>Hudson River Valley; United States </a:t>
            </a:r>
            <a:r>
              <a:rPr lang="en-US" sz="4000" dirty="0">
                <a:solidFill>
                  <a:srgbClr val="FFFFFF"/>
                </a:solidFill>
              </a:rPr>
              <a:t>and colonized the </a:t>
            </a:r>
            <a:r>
              <a:rPr lang="en-US" sz="4000" dirty="0">
                <a:solidFill>
                  <a:srgbClr val="FFFF00"/>
                </a:solidFill>
              </a:rPr>
              <a:t>Iroquois Native Americans</a:t>
            </a:r>
          </a:p>
        </p:txBody>
      </p:sp>
      <p:sp>
        <p:nvSpPr>
          <p:cNvPr id="3994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6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1371600" y="1371600"/>
            <a:ext cx="6324600" cy="2554545"/>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This was the main cause of the population change of Native Americans after the arrival of the Europeans</a:t>
            </a:r>
          </a:p>
        </p:txBody>
      </p:sp>
      <p:sp>
        <p:nvSpPr>
          <p:cNvPr id="4096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198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1371600" y="22098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What are diseases such as smallpox</a:t>
            </a:r>
            <a:endParaRPr lang="en-US" sz="3600" dirty="0"/>
          </a:p>
        </p:txBody>
      </p:sp>
      <p:sp>
        <p:nvSpPr>
          <p:cNvPr id="4198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301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3011" name="Text Box 3"/>
          <p:cNvSpPr txBox="1">
            <a:spLocks noChangeArrowheads="1"/>
          </p:cNvSpPr>
          <p:nvPr/>
        </p:nvSpPr>
        <p:spPr bwMode="auto">
          <a:xfrm>
            <a:off x="1295400" y="16764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The three reasons for European Exploration</a:t>
            </a:r>
            <a:endParaRPr lang="en-US" sz="3600" dirty="0"/>
          </a:p>
        </p:txBody>
      </p:sp>
      <p:sp>
        <p:nvSpPr>
          <p:cNvPr id="4301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403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1295400" y="1981200"/>
            <a:ext cx="6324600" cy="646331"/>
          </a:xfrm>
          <a:prstGeom prst="rect">
            <a:avLst/>
          </a:prstGeom>
          <a:noFill/>
          <a:ln w="9525">
            <a:noFill/>
            <a:miter lim="800000"/>
            <a:headEnd/>
            <a:tailEnd/>
          </a:ln>
        </p:spPr>
        <p:txBody>
          <a:bodyPr>
            <a:spAutoFit/>
          </a:bodyPr>
          <a:lstStyle/>
          <a:p>
            <a:pPr>
              <a:spcBef>
                <a:spcPct val="50000"/>
              </a:spcBef>
            </a:pPr>
            <a:r>
              <a:rPr lang="en-US" sz="3600" dirty="0">
                <a:solidFill>
                  <a:schemeClr val="bg1"/>
                </a:solidFill>
              </a:rPr>
              <a:t>God, Gold and Glory</a:t>
            </a:r>
            <a:endParaRPr lang="en-US" sz="3200" dirty="0"/>
          </a:p>
        </p:txBody>
      </p:sp>
      <p:sp>
        <p:nvSpPr>
          <p:cNvPr id="4403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505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1676400" y="16002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The Exchange of goods, ideas, and diseases</a:t>
            </a:r>
          </a:p>
        </p:txBody>
      </p:sp>
      <p:sp>
        <p:nvSpPr>
          <p:cNvPr id="4506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608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1524000" y="20574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Columbian Exchange?</a:t>
            </a:r>
            <a:endParaRPr lang="en-US" sz="4000" dirty="0">
              <a:solidFill>
                <a:schemeClr val="bg1"/>
              </a:solidFill>
            </a:endParaRPr>
          </a:p>
        </p:txBody>
      </p:sp>
      <p:sp>
        <p:nvSpPr>
          <p:cNvPr id="4608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5" name="Picture 12" descr="screenj"/>
          <p:cNvPicPr>
            <a:picLocks noChangeAspect="1" noChangeArrowheads="1"/>
          </p:cNvPicPr>
          <p:nvPr/>
        </p:nvPicPr>
        <p:blipFill>
          <a:blip r:embed="rId11"/>
          <a:srcRect/>
          <a:stretch>
            <a:fillRect/>
          </a:stretch>
        </p:blipFill>
        <p:spPr bwMode="auto">
          <a:xfrm>
            <a:off x="152400" y="1933575"/>
            <a:ext cx="1323975" cy="1038225"/>
          </a:xfrm>
          <a:prstGeom prst="rect">
            <a:avLst/>
          </a:prstGeom>
          <a:noFill/>
          <a:ln w="38100">
            <a:solidFill>
              <a:srgbClr val="000000"/>
            </a:solidFill>
            <a:miter lim="800000"/>
            <a:headEnd/>
            <a:tailEnd/>
          </a:ln>
        </p:spPr>
      </p:pic>
      <p:sp>
        <p:nvSpPr>
          <p:cNvPr id="18436" name="Text Box 45"/>
          <p:cNvSpPr txBox="1">
            <a:spLocks noChangeArrowheads="1"/>
          </p:cNvSpPr>
          <p:nvPr/>
        </p:nvSpPr>
        <p:spPr bwMode="auto">
          <a:xfrm>
            <a:off x="271463" y="2162175"/>
            <a:ext cx="1058862" cy="366713"/>
          </a:xfrm>
          <a:prstGeom prst="rect">
            <a:avLst/>
          </a:prstGeom>
          <a:noFill/>
          <a:ln w="9525">
            <a:noFill/>
            <a:miter lim="800000"/>
            <a:headEnd/>
            <a:tailEnd/>
          </a:ln>
        </p:spPr>
        <p:txBody>
          <a:bodyPr>
            <a:spAutoFit/>
          </a:bodyPr>
          <a:lstStyle/>
          <a:p>
            <a:r>
              <a:rPr lang="en-US" sz="1800" dirty="0">
                <a:solidFill>
                  <a:schemeClr val="bg1"/>
                </a:solidFill>
                <a:latin typeface="Arial Black" pitchFamily="-111" charset="0"/>
                <a:hlinkClick r:id="" action="ppaction://hlinkshowjump?jump=nextslide"/>
              </a:rPr>
              <a:t>100</a:t>
            </a:r>
            <a:endParaRPr lang="en-US" sz="1800" dirty="0"/>
          </a:p>
        </p:txBody>
      </p:sp>
      <p:pic>
        <p:nvPicPr>
          <p:cNvPr id="18437" name="Picture 99" descr="blue"/>
          <p:cNvPicPr>
            <a:picLocks noChangeAspect="1" noChangeArrowheads="1"/>
          </p:cNvPicPr>
          <p:nvPr/>
        </p:nvPicPr>
        <p:blipFill>
          <a:blip r:embed="rId12"/>
          <a:srcRect/>
          <a:stretch>
            <a:fillRect/>
          </a:stretch>
        </p:blipFill>
        <p:spPr bwMode="auto">
          <a:xfrm>
            <a:off x="339725" y="2543175"/>
            <a:ext cx="1028700" cy="200025"/>
          </a:xfrm>
          <a:prstGeom prst="rect">
            <a:avLst/>
          </a:prstGeom>
          <a:noFill/>
          <a:ln w="9525">
            <a:noFill/>
            <a:miter lim="800000"/>
            <a:headEnd/>
            <a:tailEnd/>
          </a:ln>
        </p:spPr>
      </p:pic>
      <p:pic>
        <p:nvPicPr>
          <p:cNvPr id="18438" name="Picture 100" descr="screenj"/>
          <p:cNvPicPr>
            <a:picLocks noChangeAspect="1" noChangeArrowheads="1"/>
          </p:cNvPicPr>
          <p:nvPr/>
        </p:nvPicPr>
        <p:blipFill>
          <a:blip r:embed="rId11"/>
          <a:srcRect/>
          <a:stretch>
            <a:fillRect/>
          </a:stretch>
        </p:blipFill>
        <p:spPr bwMode="auto">
          <a:xfrm>
            <a:off x="1647825" y="1933575"/>
            <a:ext cx="1323975" cy="1038225"/>
          </a:xfrm>
          <a:prstGeom prst="rect">
            <a:avLst/>
          </a:prstGeom>
          <a:noFill/>
          <a:ln w="38100">
            <a:solidFill>
              <a:srgbClr val="000000"/>
            </a:solidFill>
            <a:miter lim="800000"/>
            <a:headEnd/>
            <a:tailEnd/>
          </a:ln>
        </p:spPr>
      </p:pic>
      <p:sp>
        <p:nvSpPr>
          <p:cNvPr id="18439" name="Text Box 101"/>
          <p:cNvSpPr txBox="1">
            <a:spLocks noChangeArrowheads="1"/>
          </p:cNvSpPr>
          <p:nvPr/>
        </p:nvSpPr>
        <p:spPr bwMode="auto">
          <a:xfrm>
            <a:off x="1766888" y="2162175"/>
            <a:ext cx="1058862" cy="366713"/>
          </a:xfrm>
          <a:prstGeom prst="rect">
            <a:avLst/>
          </a:prstGeom>
          <a:noFill/>
          <a:ln w="9525">
            <a:noFill/>
            <a:miter lim="800000"/>
            <a:headEnd/>
            <a:tailEnd/>
          </a:ln>
        </p:spPr>
        <p:txBody>
          <a:bodyPr>
            <a:spAutoFit/>
          </a:bodyPr>
          <a:lstStyle/>
          <a:p>
            <a:r>
              <a:rPr lang="en-US" sz="1800" dirty="0">
                <a:solidFill>
                  <a:schemeClr val="bg1"/>
                </a:solidFill>
                <a:latin typeface="Arial Black" pitchFamily="-111" charset="0"/>
                <a:hlinkClick r:id="rId13" action="ppaction://hlinksldjump"/>
              </a:rPr>
              <a:t>100</a:t>
            </a:r>
            <a:endParaRPr lang="en-US" sz="1800" dirty="0"/>
          </a:p>
        </p:txBody>
      </p:sp>
      <p:pic>
        <p:nvPicPr>
          <p:cNvPr id="18440" name="Picture 102" descr="blue"/>
          <p:cNvPicPr>
            <a:picLocks noChangeAspect="1" noChangeArrowheads="1"/>
          </p:cNvPicPr>
          <p:nvPr/>
        </p:nvPicPr>
        <p:blipFill>
          <a:blip r:embed="rId12"/>
          <a:srcRect/>
          <a:stretch>
            <a:fillRect/>
          </a:stretch>
        </p:blipFill>
        <p:spPr bwMode="auto">
          <a:xfrm>
            <a:off x="1835150" y="2543175"/>
            <a:ext cx="1028700" cy="200025"/>
          </a:xfrm>
          <a:prstGeom prst="rect">
            <a:avLst/>
          </a:prstGeom>
          <a:noFill/>
          <a:ln w="9525">
            <a:noFill/>
            <a:miter lim="800000"/>
            <a:headEnd/>
            <a:tailEnd/>
          </a:ln>
        </p:spPr>
      </p:pic>
      <p:pic>
        <p:nvPicPr>
          <p:cNvPr id="18441" name="Picture 103" descr="screenj"/>
          <p:cNvPicPr>
            <a:picLocks noChangeAspect="1" noChangeArrowheads="1"/>
          </p:cNvPicPr>
          <p:nvPr/>
        </p:nvPicPr>
        <p:blipFill>
          <a:blip r:embed="rId11"/>
          <a:srcRect/>
          <a:stretch>
            <a:fillRect/>
          </a:stretch>
        </p:blipFill>
        <p:spPr bwMode="auto">
          <a:xfrm>
            <a:off x="3171825" y="1933575"/>
            <a:ext cx="1323975" cy="1038225"/>
          </a:xfrm>
          <a:prstGeom prst="rect">
            <a:avLst/>
          </a:prstGeom>
          <a:noFill/>
          <a:ln w="38100">
            <a:solidFill>
              <a:srgbClr val="000000"/>
            </a:solidFill>
            <a:miter lim="800000"/>
            <a:headEnd/>
            <a:tailEnd/>
          </a:ln>
        </p:spPr>
      </p:pic>
      <p:sp>
        <p:nvSpPr>
          <p:cNvPr id="18442" name="Text Box 104"/>
          <p:cNvSpPr txBox="1">
            <a:spLocks noChangeArrowheads="1"/>
          </p:cNvSpPr>
          <p:nvPr/>
        </p:nvSpPr>
        <p:spPr bwMode="auto">
          <a:xfrm>
            <a:off x="3290888" y="2162175"/>
            <a:ext cx="1058862" cy="366713"/>
          </a:xfrm>
          <a:prstGeom prst="rect">
            <a:avLst/>
          </a:prstGeom>
          <a:noFill/>
          <a:ln w="9525">
            <a:noFill/>
            <a:miter lim="800000"/>
            <a:headEnd/>
            <a:tailEnd/>
          </a:ln>
        </p:spPr>
        <p:txBody>
          <a:bodyPr>
            <a:spAutoFit/>
          </a:bodyPr>
          <a:lstStyle/>
          <a:p>
            <a:r>
              <a:rPr lang="en-US" sz="1800" dirty="0">
                <a:solidFill>
                  <a:schemeClr val="bg1"/>
                </a:solidFill>
                <a:latin typeface="Arial Black" pitchFamily="-111" charset="0"/>
                <a:hlinkClick r:id="rId14" action="ppaction://hlinksldjump"/>
              </a:rPr>
              <a:t>100</a:t>
            </a:r>
            <a:endParaRPr lang="en-US" sz="1800" dirty="0"/>
          </a:p>
        </p:txBody>
      </p:sp>
      <p:pic>
        <p:nvPicPr>
          <p:cNvPr id="18443" name="Picture 105" descr="blue"/>
          <p:cNvPicPr>
            <a:picLocks noChangeAspect="1" noChangeArrowheads="1"/>
          </p:cNvPicPr>
          <p:nvPr/>
        </p:nvPicPr>
        <p:blipFill>
          <a:blip r:embed="rId12"/>
          <a:srcRect/>
          <a:stretch>
            <a:fillRect/>
          </a:stretch>
        </p:blipFill>
        <p:spPr bwMode="auto">
          <a:xfrm>
            <a:off x="3359150" y="2543175"/>
            <a:ext cx="1028700" cy="200025"/>
          </a:xfrm>
          <a:prstGeom prst="rect">
            <a:avLst/>
          </a:prstGeom>
          <a:noFill/>
          <a:ln w="9525">
            <a:noFill/>
            <a:miter lim="800000"/>
            <a:headEnd/>
            <a:tailEnd/>
          </a:ln>
        </p:spPr>
      </p:pic>
      <p:pic>
        <p:nvPicPr>
          <p:cNvPr id="18444" name="Picture 106" descr="screenj"/>
          <p:cNvPicPr>
            <a:picLocks noChangeAspect="1" noChangeArrowheads="1"/>
          </p:cNvPicPr>
          <p:nvPr/>
        </p:nvPicPr>
        <p:blipFill>
          <a:blip r:embed="rId11"/>
          <a:srcRect/>
          <a:stretch>
            <a:fillRect/>
          </a:stretch>
        </p:blipFill>
        <p:spPr bwMode="auto">
          <a:xfrm>
            <a:off x="4695825" y="1933575"/>
            <a:ext cx="1323975" cy="1038225"/>
          </a:xfrm>
          <a:prstGeom prst="rect">
            <a:avLst/>
          </a:prstGeom>
          <a:noFill/>
          <a:ln w="38100">
            <a:solidFill>
              <a:srgbClr val="000000"/>
            </a:solidFill>
            <a:miter lim="800000"/>
            <a:headEnd/>
            <a:tailEnd/>
          </a:ln>
        </p:spPr>
      </p:pic>
      <p:sp>
        <p:nvSpPr>
          <p:cNvPr id="18445" name="Text Box 107"/>
          <p:cNvSpPr txBox="1">
            <a:spLocks noChangeArrowheads="1"/>
          </p:cNvSpPr>
          <p:nvPr/>
        </p:nvSpPr>
        <p:spPr bwMode="auto">
          <a:xfrm>
            <a:off x="4814888" y="21621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15" action="ppaction://hlinksldjump"/>
              </a:rPr>
              <a:t>100</a:t>
            </a:r>
            <a:endParaRPr lang="en-US" sz="1800"/>
          </a:p>
        </p:txBody>
      </p:sp>
      <p:pic>
        <p:nvPicPr>
          <p:cNvPr id="18446" name="Picture 108" descr="blue"/>
          <p:cNvPicPr>
            <a:picLocks noChangeAspect="1" noChangeArrowheads="1"/>
          </p:cNvPicPr>
          <p:nvPr/>
        </p:nvPicPr>
        <p:blipFill>
          <a:blip r:embed="rId12"/>
          <a:srcRect/>
          <a:stretch>
            <a:fillRect/>
          </a:stretch>
        </p:blipFill>
        <p:spPr bwMode="auto">
          <a:xfrm>
            <a:off x="4883150" y="2543175"/>
            <a:ext cx="1028700" cy="200025"/>
          </a:xfrm>
          <a:prstGeom prst="rect">
            <a:avLst/>
          </a:prstGeom>
          <a:noFill/>
          <a:ln w="9525">
            <a:noFill/>
            <a:miter lim="800000"/>
            <a:headEnd/>
            <a:tailEnd/>
          </a:ln>
        </p:spPr>
      </p:pic>
      <p:pic>
        <p:nvPicPr>
          <p:cNvPr id="18447" name="Picture 109" descr="screenj"/>
          <p:cNvPicPr>
            <a:picLocks noChangeAspect="1" noChangeArrowheads="1"/>
          </p:cNvPicPr>
          <p:nvPr/>
        </p:nvPicPr>
        <p:blipFill>
          <a:blip r:embed="rId11"/>
          <a:srcRect/>
          <a:stretch>
            <a:fillRect/>
          </a:stretch>
        </p:blipFill>
        <p:spPr bwMode="auto">
          <a:xfrm>
            <a:off x="6219825" y="1933575"/>
            <a:ext cx="1323975" cy="1038225"/>
          </a:xfrm>
          <a:prstGeom prst="rect">
            <a:avLst/>
          </a:prstGeom>
          <a:noFill/>
          <a:ln w="38100">
            <a:solidFill>
              <a:srgbClr val="000000"/>
            </a:solidFill>
            <a:miter lim="800000"/>
            <a:headEnd/>
            <a:tailEnd/>
          </a:ln>
        </p:spPr>
      </p:pic>
      <p:sp>
        <p:nvSpPr>
          <p:cNvPr id="18448" name="Text Box 110"/>
          <p:cNvSpPr txBox="1">
            <a:spLocks noChangeArrowheads="1"/>
          </p:cNvSpPr>
          <p:nvPr/>
        </p:nvSpPr>
        <p:spPr bwMode="auto">
          <a:xfrm>
            <a:off x="6338888" y="21621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16" action="ppaction://hlinksldjump"/>
              </a:rPr>
              <a:t>100</a:t>
            </a:r>
            <a:endParaRPr lang="en-US" sz="1800"/>
          </a:p>
        </p:txBody>
      </p:sp>
      <p:pic>
        <p:nvPicPr>
          <p:cNvPr id="18449" name="Picture 111" descr="blue"/>
          <p:cNvPicPr>
            <a:picLocks noChangeAspect="1" noChangeArrowheads="1"/>
          </p:cNvPicPr>
          <p:nvPr/>
        </p:nvPicPr>
        <p:blipFill>
          <a:blip r:embed="rId12"/>
          <a:srcRect/>
          <a:stretch>
            <a:fillRect/>
          </a:stretch>
        </p:blipFill>
        <p:spPr bwMode="auto">
          <a:xfrm>
            <a:off x="6407150" y="2543175"/>
            <a:ext cx="1028700" cy="200025"/>
          </a:xfrm>
          <a:prstGeom prst="rect">
            <a:avLst/>
          </a:prstGeom>
          <a:noFill/>
          <a:ln w="9525">
            <a:noFill/>
            <a:miter lim="800000"/>
            <a:headEnd/>
            <a:tailEnd/>
          </a:ln>
        </p:spPr>
      </p:pic>
      <p:pic>
        <p:nvPicPr>
          <p:cNvPr id="18450" name="Picture 112" descr="screenj"/>
          <p:cNvPicPr>
            <a:picLocks noChangeAspect="1" noChangeArrowheads="1"/>
          </p:cNvPicPr>
          <p:nvPr/>
        </p:nvPicPr>
        <p:blipFill>
          <a:blip r:embed="rId11"/>
          <a:srcRect/>
          <a:stretch>
            <a:fillRect/>
          </a:stretch>
        </p:blipFill>
        <p:spPr bwMode="auto">
          <a:xfrm>
            <a:off x="7743825" y="1933575"/>
            <a:ext cx="1323975" cy="1038225"/>
          </a:xfrm>
          <a:prstGeom prst="rect">
            <a:avLst/>
          </a:prstGeom>
          <a:noFill/>
          <a:ln w="38100">
            <a:solidFill>
              <a:srgbClr val="000000"/>
            </a:solidFill>
            <a:miter lim="800000"/>
            <a:headEnd/>
            <a:tailEnd/>
          </a:ln>
        </p:spPr>
      </p:pic>
      <p:sp>
        <p:nvSpPr>
          <p:cNvPr id="18451" name="Text Box 113"/>
          <p:cNvSpPr txBox="1">
            <a:spLocks noChangeArrowheads="1"/>
          </p:cNvSpPr>
          <p:nvPr/>
        </p:nvSpPr>
        <p:spPr bwMode="auto">
          <a:xfrm>
            <a:off x="7862888" y="21621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17" action="ppaction://hlinksldjump"/>
              </a:rPr>
              <a:t>100</a:t>
            </a:r>
            <a:endParaRPr lang="en-US" sz="1800"/>
          </a:p>
        </p:txBody>
      </p:sp>
      <p:pic>
        <p:nvPicPr>
          <p:cNvPr id="18452" name="Picture 114" descr="blue"/>
          <p:cNvPicPr>
            <a:picLocks noChangeAspect="1" noChangeArrowheads="1"/>
          </p:cNvPicPr>
          <p:nvPr/>
        </p:nvPicPr>
        <p:blipFill>
          <a:blip r:embed="rId12"/>
          <a:srcRect/>
          <a:stretch>
            <a:fillRect/>
          </a:stretch>
        </p:blipFill>
        <p:spPr bwMode="auto">
          <a:xfrm>
            <a:off x="7931150" y="2543175"/>
            <a:ext cx="1028700" cy="200025"/>
          </a:xfrm>
          <a:prstGeom prst="rect">
            <a:avLst/>
          </a:prstGeom>
          <a:noFill/>
          <a:ln w="9525">
            <a:noFill/>
            <a:miter lim="800000"/>
            <a:headEnd/>
            <a:tailEnd/>
          </a:ln>
        </p:spPr>
      </p:pic>
      <p:pic>
        <p:nvPicPr>
          <p:cNvPr id="18453" name="Picture 115" descr="screenj"/>
          <p:cNvPicPr>
            <a:picLocks noChangeAspect="1" noChangeArrowheads="1"/>
          </p:cNvPicPr>
          <p:nvPr/>
        </p:nvPicPr>
        <p:blipFill>
          <a:blip r:embed="rId11"/>
          <a:srcRect/>
          <a:stretch>
            <a:fillRect/>
          </a:stretch>
        </p:blipFill>
        <p:spPr bwMode="auto">
          <a:xfrm>
            <a:off x="152400" y="2924175"/>
            <a:ext cx="1323975" cy="1038225"/>
          </a:xfrm>
          <a:prstGeom prst="rect">
            <a:avLst/>
          </a:prstGeom>
          <a:noFill/>
          <a:ln w="38100">
            <a:solidFill>
              <a:srgbClr val="000000"/>
            </a:solidFill>
            <a:miter lim="800000"/>
            <a:headEnd/>
            <a:tailEnd/>
          </a:ln>
        </p:spPr>
      </p:pic>
      <p:sp>
        <p:nvSpPr>
          <p:cNvPr id="18454" name="Text Box 116"/>
          <p:cNvSpPr txBox="1">
            <a:spLocks noChangeArrowheads="1"/>
          </p:cNvSpPr>
          <p:nvPr/>
        </p:nvSpPr>
        <p:spPr bwMode="auto">
          <a:xfrm>
            <a:off x="271463" y="3152775"/>
            <a:ext cx="1058862" cy="366713"/>
          </a:xfrm>
          <a:prstGeom prst="rect">
            <a:avLst/>
          </a:prstGeom>
          <a:noFill/>
          <a:ln w="9525">
            <a:noFill/>
            <a:miter lim="800000"/>
            <a:headEnd/>
            <a:tailEnd/>
          </a:ln>
        </p:spPr>
        <p:txBody>
          <a:bodyPr>
            <a:spAutoFit/>
          </a:bodyPr>
          <a:lstStyle/>
          <a:p>
            <a:r>
              <a:rPr lang="en-US" sz="1800" dirty="0">
                <a:solidFill>
                  <a:schemeClr val="bg1"/>
                </a:solidFill>
                <a:latin typeface="Arial Black" pitchFamily="-111" charset="0"/>
                <a:hlinkClick r:id="rId18" action="ppaction://hlinksldjump"/>
              </a:rPr>
              <a:t>200</a:t>
            </a:r>
            <a:endParaRPr lang="en-US" sz="1800" dirty="0"/>
          </a:p>
        </p:txBody>
      </p:sp>
      <p:pic>
        <p:nvPicPr>
          <p:cNvPr id="18455" name="Picture 117" descr="blue"/>
          <p:cNvPicPr>
            <a:picLocks noChangeAspect="1" noChangeArrowheads="1"/>
          </p:cNvPicPr>
          <p:nvPr/>
        </p:nvPicPr>
        <p:blipFill>
          <a:blip r:embed="rId12"/>
          <a:srcRect/>
          <a:stretch>
            <a:fillRect/>
          </a:stretch>
        </p:blipFill>
        <p:spPr bwMode="auto">
          <a:xfrm>
            <a:off x="339725" y="3533775"/>
            <a:ext cx="1028700" cy="200025"/>
          </a:xfrm>
          <a:prstGeom prst="rect">
            <a:avLst/>
          </a:prstGeom>
          <a:noFill/>
          <a:ln w="9525">
            <a:noFill/>
            <a:miter lim="800000"/>
            <a:headEnd/>
            <a:tailEnd/>
          </a:ln>
        </p:spPr>
      </p:pic>
      <p:pic>
        <p:nvPicPr>
          <p:cNvPr id="18456" name="Picture 118" descr="screenj"/>
          <p:cNvPicPr>
            <a:picLocks noChangeAspect="1" noChangeArrowheads="1"/>
          </p:cNvPicPr>
          <p:nvPr/>
        </p:nvPicPr>
        <p:blipFill>
          <a:blip r:embed="rId11"/>
          <a:srcRect/>
          <a:stretch>
            <a:fillRect/>
          </a:stretch>
        </p:blipFill>
        <p:spPr bwMode="auto">
          <a:xfrm>
            <a:off x="1647825" y="2924175"/>
            <a:ext cx="1323975" cy="1038225"/>
          </a:xfrm>
          <a:prstGeom prst="rect">
            <a:avLst/>
          </a:prstGeom>
          <a:noFill/>
          <a:ln w="38100">
            <a:solidFill>
              <a:srgbClr val="000000"/>
            </a:solidFill>
            <a:miter lim="800000"/>
            <a:headEnd/>
            <a:tailEnd/>
          </a:ln>
        </p:spPr>
      </p:pic>
      <p:sp>
        <p:nvSpPr>
          <p:cNvPr id="18457" name="Text Box 119"/>
          <p:cNvSpPr txBox="1">
            <a:spLocks noChangeArrowheads="1"/>
          </p:cNvSpPr>
          <p:nvPr/>
        </p:nvSpPr>
        <p:spPr bwMode="auto">
          <a:xfrm>
            <a:off x="1766888" y="31527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19" action="ppaction://hlinksldjump"/>
              </a:rPr>
              <a:t>200</a:t>
            </a:r>
            <a:endParaRPr lang="en-US" sz="1800"/>
          </a:p>
        </p:txBody>
      </p:sp>
      <p:pic>
        <p:nvPicPr>
          <p:cNvPr id="18458" name="Picture 120" descr="blue"/>
          <p:cNvPicPr>
            <a:picLocks noChangeAspect="1" noChangeArrowheads="1"/>
          </p:cNvPicPr>
          <p:nvPr/>
        </p:nvPicPr>
        <p:blipFill>
          <a:blip r:embed="rId12"/>
          <a:srcRect/>
          <a:stretch>
            <a:fillRect/>
          </a:stretch>
        </p:blipFill>
        <p:spPr bwMode="auto">
          <a:xfrm>
            <a:off x="1835150" y="3533775"/>
            <a:ext cx="1028700" cy="200025"/>
          </a:xfrm>
          <a:prstGeom prst="rect">
            <a:avLst/>
          </a:prstGeom>
          <a:noFill/>
          <a:ln w="9525">
            <a:noFill/>
            <a:miter lim="800000"/>
            <a:headEnd/>
            <a:tailEnd/>
          </a:ln>
        </p:spPr>
      </p:pic>
      <p:pic>
        <p:nvPicPr>
          <p:cNvPr id="18459" name="Picture 121" descr="screenj"/>
          <p:cNvPicPr>
            <a:picLocks noChangeAspect="1" noChangeArrowheads="1"/>
          </p:cNvPicPr>
          <p:nvPr/>
        </p:nvPicPr>
        <p:blipFill>
          <a:blip r:embed="rId11"/>
          <a:srcRect/>
          <a:stretch>
            <a:fillRect/>
          </a:stretch>
        </p:blipFill>
        <p:spPr bwMode="auto">
          <a:xfrm>
            <a:off x="3171825" y="2924175"/>
            <a:ext cx="1323975" cy="1038225"/>
          </a:xfrm>
          <a:prstGeom prst="rect">
            <a:avLst/>
          </a:prstGeom>
          <a:noFill/>
          <a:ln w="38100">
            <a:solidFill>
              <a:srgbClr val="000000"/>
            </a:solidFill>
            <a:miter lim="800000"/>
            <a:headEnd/>
            <a:tailEnd/>
          </a:ln>
        </p:spPr>
      </p:pic>
      <p:sp>
        <p:nvSpPr>
          <p:cNvPr id="18460" name="Text Box 122"/>
          <p:cNvSpPr txBox="1">
            <a:spLocks noChangeArrowheads="1"/>
          </p:cNvSpPr>
          <p:nvPr/>
        </p:nvSpPr>
        <p:spPr bwMode="auto">
          <a:xfrm>
            <a:off x="3290888" y="31527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0" action="ppaction://hlinksldjump"/>
              </a:rPr>
              <a:t>200</a:t>
            </a:r>
            <a:endParaRPr lang="en-US" sz="1800"/>
          </a:p>
        </p:txBody>
      </p:sp>
      <p:pic>
        <p:nvPicPr>
          <p:cNvPr id="18461" name="Picture 123" descr="blue"/>
          <p:cNvPicPr>
            <a:picLocks noChangeAspect="1" noChangeArrowheads="1"/>
          </p:cNvPicPr>
          <p:nvPr/>
        </p:nvPicPr>
        <p:blipFill>
          <a:blip r:embed="rId12"/>
          <a:srcRect/>
          <a:stretch>
            <a:fillRect/>
          </a:stretch>
        </p:blipFill>
        <p:spPr bwMode="auto">
          <a:xfrm>
            <a:off x="3359150" y="3533775"/>
            <a:ext cx="1028700" cy="200025"/>
          </a:xfrm>
          <a:prstGeom prst="rect">
            <a:avLst/>
          </a:prstGeom>
          <a:noFill/>
          <a:ln w="9525">
            <a:noFill/>
            <a:miter lim="800000"/>
            <a:headEnd/>
            <a:tailEnd/>
          </a:ln>
        </p:spPr>
      </p:pic>
      <p:pic>
        <p:nvPicPr>
          <p:cNvPr id="18462" name="Picture 124" descr="screenj"/>
          <p:cNvPicPr>
            <a:picLocks noChangeAspect="1" noChangeArrowheads="1"/>
          </p:cNvPicPr>
          <p:nvPr/>
        </p:nvPicPr>
        <p:blipFill>
          <a:blip r:embed="rId11"/>
          <a:srcRect/>
          <a:stretch>
            <a:fillRect/>
          </a:stretch>
        </p:blipFill>
        <p:spPr bwMode="auto">
          <a:xfrm>
            <a:off x="4695825" y="2924175"/>
            <a:ext cx="1323975" cy="1038225"/>
          </a:xfrm>
          <a:prstGeom prst="rect">
            <a:avLst/>
          </a:prstGeom>
          <a:noFill/>
          <a:ln w="38100">
            <a:solidFill>
              <a:srgbClr val="000000"/>
            </a:solidFill>
            <a:miter lim="800000"/>
            <a:headEnd/>
            <a:tailEnd/>
          </a:ln>
        </p:spPr>
      </p:pic>
      <p:sp>
        <p:nvSpPr>
          <p:cNvPr id="18463" name="Text Box 125"/>
          <p:cNvSpPr txBox="1">
            <a:spLocks noChangeArrowheads="1"/>
          </p:cNvSpPr>
          <p:nvPr/>
        </p:nvSpPr>
        <p:spPr bwMode="auto">
          <a:xfrm>
            <a:off x="4814888" y="31527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1" action="ppaction://hlinksldjump"/>
              </a:rPr>
              <a:t>200</a:t>
            </a:r>
            <a:endParaRPr lang="en-US" sz="1800"/>
          </a:p>
        </p:txBody>
      </p:sp>
      <p:pic>
        <p:nvPicPr>
          <p:cNvPr id="18464" name="Picture 126" descr="blue"/>
          <p:cNvPicPr>
            <a:picLocks noChangeAspect="1" noChangeArrowheads="1"/>
          </p:cNvPicPr>
          <p:nvPr/>
        </p:nvPicPr>
        <p:blipFill>
          <a:blip r:embed="rId12"/>
          <a:srcRect/>
          <a:stretch>
            <a:fillRect/>
          </a:stretch>
        </p:blipFill>
        <p:spPr bwMode="auto">
          <a:xfrm>
            <a:off x="4883150" y="3533775"/>
            <a:ext cx="1028700" cy="200025"/>
          </a:xfrm>
          <a:prstGeom prst="rect">
            <a:avLst/>
          </a:prstGeom>
          <a:noFill/>
          <a:ln w="9525">
            <a:noFill/>
            <a:miter lim="800000"/>
            <a:headEnd/>
            <a:tailEnd/>
          </a:ln>
        </p:spPr>
      </p:pic>
      <p:pic>
        <p:nvPicPr>
          <p:cNvPr id="18465" name="Picture 127" descr="screenj"/>
          <p:cNvPicPr>
            <a:picLocks noChangeAspect="1" noChangeArrowheads="1"/>
          </p:cNvPicPr>
          <p:nvPr/>
        </p:nvPicPr>
        <p:blipFill>
          <a:blip r:embed="rId11"/>
          <a:srcRect/>
          <a:stretch>
            <a:fillRect/>
          </a:stretch>
        </p:blipFill>
        <p:spPr bwMode="auto">
          <a:xfrm>
            <a:off x="6219825" y="2924175"/>
            <a:ext cx="1323975" cy="1038225"/>
          </a:xfrm>
          <a:prstGeom prst="rect">
            <a:avLst/>
          </a:prstGeom>
          <a:noFill/>
          <a:ln w="38100">
            <a:solidFill>
              <a:srgbClr val="000000"/>
            </a:solidFill>
            <a:miter lim="800000"/>
            <a:headEnd/>
            <a:tailEnd/>
          </a:ln>
        </p:spPr>
      </p:pic>
      <p:sp>
        <p:nvSpPr>
          <p:cNvPr id="18466" name="Text Box 128"/>
          <p:cNvSpPr txBox="1">
            <a:spLocks noChangeArrowheads="1"/>
          </p:cNvSpPr>
          <p:nvPr/>
        </p:nvSpPr>
        <p:spPr bwMode="auto">
          <a:xfrm>
            <a:off x="6338888" y="31527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2" action="ppaction://hlinksldjump"/>
              </a:rPr>
              <a:t>200</a:t>
            </a:r>
            <a:endParaRPr lang="en-US" sz="1800"/>
          </a:p>
        </p:txBody>
      </p:sp>
      <p:pic>
        <p:nvPicPr>
          <p:cNvPr id="18467" name="Picture 129" descr="blue"/>
          <p:cNvPicPr>
            <a:picLocks noChangeAspect="1" noChangeArrowheads="1"/>
          </p:cNvPicPr>
          <p:nvPr/>
        </p:nvPicPr>
        <p:blipFill>
          <a:blip r:embed="rId12"/>
          <a:srcRect/>
          <a:stretch>
            <a:fillRect/>
          </a:stretch>
        </p:blipFill>
        <p:spPr bwMode="auto">
          <a:xfrm>
            <a:off x="6407150" y="3533775"/>
            <a:ext cx="1028700" cy="200025"/>
          </a:xfrm>
          <a:prstGeom prst="rect">
            <a:avLst/>
          </a:prstGeom>
          <a:noFill/>
          <a:ln w="9525">
            <a:noFill/>
            <a:miter lim="800000"/>
            <a:headEnd/>
            <a:tailEnd/>
          </a:ln>
        </p:spPr>
      </p:pic>
      <p:pic>
        <p:nvPicPr>
          <p:cNvPr id="18468" name="Picture 130" descr="screenj"/>
          <p:cNvPicPr>
            <a:picLocks noChangeAspect="1" noChangeArrowheads="1"/>
          </p:cNvPicPr>
          <p:nvPr/>
        </p:nvPicPr>
        <p:blipFill>
          <a:blip r:embed="rId11"/>
          <a:srcRect/>
          <a:stretch>
            <a:fillRect/>
          </a:stretch>
        </p:blipFill>
        <p:spPr bwMode="auto">
          <a:xfrm>
            <a:off x="7743825" y="2924175"/>
            <a:ext cx="1323975" cy="1038225"/>
          </a:xfrm>
          <a:prstGeom prst="rect">
            <a:avLst/>
          </a:prstGeom>
          <a:noFill/>
          <a:ln w="38100">
            <a:solidFill>
              <a:srgbClr val="000000"/>
            </a:solidFill>
            <a:miter lim="800000"/>
            <a:headEnd/>
            <a:tailEnd/>
          </a:ln>
        </p:spPr>
      </p:pic>
      <p:sp>
        <p:nvSpPr>
          <p:cNvPr id="18469" name="Text Box 131"/>
          <p:cNvSpPr txBox="1">
            <a:spLocks noChangeArrowheads="1"/>
          </p:cNvSpPr>
          <p:nvPr/>
        </p:nvSpPr>
        <p:spPr bwMode="auto">
          <a:xfrm>
            <a:off x="7862888" y="31527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3" action="ppaction://hlinksldjump"/>
              </a:rPr>
              <a:t>200</a:t>
            </a:r>
            <a:endParaRPr lang="en-US" sz="1800"/>
          </a:p>
        </p:txBody>
      </p:sp>
      <p:pic>
        <p:nvPicPr>
          <p:cNvPr id="18470" name="Picture 132" descr="blue"/>
          <p:cNvPicPr>
            <a:picLocks noChangeAspect="1" noChangeArrowheads="1"/>
          </p:cNvPicPr>
          <p:nvPr/>
        </p:nvPicPr>
        <p:blipFill>
          <a:blip r:embed="rId12"/>
          <a:srcRect/>
          <a:stretch>
            <a:fillRect/>
          </a:stretch>
        </p:blipFill>
        <p:spPr bwMode="auto">
          <a:xfrm>
            <a:off x="7931150" y="3533775"/>
            <a:ext cx="1028700" cy="200025"/>
          </a:xfrm>
          <a:prstGeom prst="rect">
            <a:avLst/>
          </a:prstGeom>
          <a:noFill/>
          <a:ln w="9525">
            <a:noFill/>
            <a:miter lim="800000"/>
            <a:headEnd/>
            <a:tailEnd/>
          </a:ln>
        </p:spPr>
      </p:pic>
      <p:pic>
        <p:nvPicPr>
          <p:cNvPr id="18471" name="Picture 133" descr="screenj"/>
          <p:cNvPicPr>
            <a:picLocks noChangeAspect="1" noChangeArrowheads="1"/>
          </p:cNvPicPr>
          <p:nvPr/>
        </p:nvPicPr>
        <p:blipFill>
          <a:blip r:embed="rId11"/>
          <a:srcRect/>
          <a:stretch>
            <a:fillRect/>
          </a:stretch>
        </p:blipFill>
        <p:spPr bwMode="auto">
          <a:xfrm>
            <a:off x="152400" y="3914775"/>
            <a:ext cx="1323975" cy="1038225"/>
          </a:xfrm>
          <a:prstGeom prst="rect">
            <a:avLst/>
          </a:prstGeom>
          <a:noFill/>
          <a:ln w="38100">
            <a:solidFill>
              <a:srgbClr val="000000"/>
            </a:solidFill>
            <a:miter lim="800000"/>
            <a:headEnd/>
            <a:tailEnd/>
          </a:ln>
        </p:spPr>
      </p:pic>
      <p:sp>
        <p:nvSpPr>
          <p:cNvPr id="18472" name="Text Box 134"/>
          <p:cNvSpPr txBox="1">
            <a:spLocks noChangeArrowheads="1"/>
          </p:cNvSpPr>
          <p:nvPr/>
        </p:nvSpPr>
        <p:spPr bwMode="auto">
          <a:xfrm>
            <a:off x="271463"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4" action="ppaction://hlinksldjump"/>
              </a:rPr>
              <a:t>300</a:t>
            </a:r>
            <a:endParaRPr lang="en-US" sz="1800"/>
          </a:p>
        </p:txBody>
      </p:sp>
      <p:pic>
        <p:nvPicPr>
          <p:cNvPr id="18473" name="Picture 135" descr="blue"/>
          <p:cNvPicPr>
            <a:picLocks noChangeAspect="1" noChangeArrowheads="1"/>
          </p:cNvPicPr>
          <p:nvPr/>
        </p:nvPicPr>
        <p:blipFill>
          <a:blip r:embed="rId12"/>
          <a:srcRect/>
          <a:stretch>
            <a:fillRect/>
          </a:stretch>
        </p:blipFill>
        <p:spPr bwMode="auto">
          <a:xfrm>
            <a:off x="339725" y="4524375"/>
            <a:ext cx="1028700" cy="200025"/>
          </a:xfrm>
          <a:prstGeom prst="rect">
            <a:avLst/>
          </a:prstGeom>
          <a:noFill/>
          <a:ln w="9525">
            <a:noFill/>
            <a:miter lim="800000"/>
            <a:headEnd/>
            <a:tailEnd/>
          </a:ln>
        </p:spPr>
      </p:pic>
      <p:pic>
        <p:nvPicPr>
          <p:cNvPr id="18474" name="Picture 136" descr="screenj"/>
          <p:cNvPicPr>
            <a:picLocks noChangeAspect="1" noChangeArrowheads="1"/>
          </p:cNvPicPr>
          <p:nvPr/>
        </p:nvPicPr>
        <p:blipFill>
          <a:blip r:embed="rId11"/>
          <a:srcRect/>
          <a:stretch>
            <a:fillRect/>
          </a:stretch>
        </p:blipFill>
        <p:spPr bwMode="auto">
          <a:xfrm>
            <a:off x="1647825" y="3914775"/>
            <a:ext cx="1323975" cy="1038225"/>
          </a:xfrm>
          <a:prstGeom prst="rect">
            <a:avLst/>
          </a:prstGeom>
          <a:noFill/>
          <a:ln w="38100">
            <a:solidFill>
              <a:srgbClr val="000000"/>
            </a:solidFill>
            <a:miter lim="800000"/>
            <a:headEnd/>
            <a:tailEnd/>
          </a:ln>
        </p:spPr>
      </p:pic>
      <p:sp>
        <p:nvSpPr>
          <p:cNvPr id="18475" name="Text Box 137"/>
          <p:cNvSpPr txBox="1">
            <a:spLocks noChangeArrowheads="1"/>
          </p:cNvSpPr>
          <p:nvPr/>
        </p:nvSpPr>
        <p:spPr bwMode="auto">
          <a:xfrm>
            <a:off x="1766888"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5" action="ppaction://hlinksldjump"/>
              </a:rPr>
              <a:t>300</a:t>
            </a:r>
            <a:endParaRPr lang="en-US" sz="1800"/>
          </a:p>
        </p:txBody>
      </p:sp>
      <p:pic>
        <p:nvPicPr>
          <p:cNvPr id="18476" name="Picture 138" descr="blue"/>
          <p:cNvPicPr>
            <a:picLocks noChangeAspect="1" noChangeArrowheads="1"/>
          </p:cNvPicPr>
          <p:nvPr/>
        </p:nvPicPr>
        <p:blipFill>
          <a:blip r:embed="rId12"/>
          <a:srcRect/>
          <a:stretch>
            <a:fillRect/>
          </a:stretch>
        </p:blipFill>
        <p:spPr bwMode="auto">
          <a:xfrm>
            <a:off x="1835150" y="4524375"/>
            <a:ext cx="1028700" cy="200025"/>
          </a:xfrm>
          <a:prstGeom prst="rect">
            <a:avLst/>
          </a:prstGeom>
          <a:noFill/>
          <a:ln w="9525">
            <a:noFill/>
            <a:miter lim="800000"/>
            <a:headEnd/>
            <a:tailEnd/>
          </a:ln>
        </p:spPr>
      </p:pic>
      <p:pic>
        <p:nvPicPr>
          <p:cNvPr id="18477" name="Picture 139" descr="screenj"/>
          <p:cNvPicPr>
            <a:picLocks noChangeAspect="1" noChangeArrowheads="1"/>
          </p:cNvPicPr>
          <p:nvPr/>
        </p:nvPicPr>
        <p:blipFill>
          <a:blip r:embed="rId11"/>
          <a:srcRect/>
          <a:stretch>
            <a:fillRect/>
          </a:stretch>
        </p:blipFill>
        <p:spPr bwMode="auto">
          <a:xfrm>
            <a:off x="3171825" y="3914775"/>
            <a:ext cx="1323975" cy="1038225"/>
          </a:xfrm>
          <a:prstGeom prst="rect">
            <a:avLst/>
          </a:prstGeom>
          <a:noFill/>
          <a:ln w="38100">
            <a:solidFill>
              <a:srgbClr val="000000"/>
            </a:solidFill>
            <a:miter lim="800000"/>
            <a:headEnd/>
            <a:tailEnd/>
          </a:ln>
        </p:spPr>
      </p:pic>
      <p:sp>
        <p:nvSpPr>
          <p:cNvPr id="18478" name="Text Box 140"/>
          <p:cNvSpPr txBox="1">
            <a:spLocks noChangeArrowheads="1"/>
          </p:cNvSpPr>
          <p:nvPr/>
        </p:nvSpPr>
        <p:spPr bwMode="auto">
          <a:xfrm>
            <a:off x="3290888"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6" action="ppaction://hlinksldjump"/>
              </a:rPr>
              <a:t>300</a:t>
            </a:r>
            <a:endParaRPr lang="en-US" sz="1800"/>
          </a:p>
        </p:txBody>
      </p:sp>
      <p:pic>
        <p:nvPicPr>
          <p:cNvPr id="18479" name="Picture 141" descr="blue"/>
          <p:cNvPicPr>
            <a:picLocks noChangeAspect="1" noChangeArrowheads="1"/>
          </p:cNvPicPr>
          <p:nvPr/>
        </p:nvPicPr>
        <p:blipFill>
          <a:blip r:embed="rId12"/>
          <a:srcRect/>
          <a:stretch>
            <a:fillRect/>
          </a:stretch>
        </p:blipFill>
        <p:spPr bwMode="auto">
          <a:xfrm>
            <a:off x="3359150" y="4524375"/>
            <a:ext cx="1028700" cy="200025"/>
          </a:xfrm>
          <a:prstGeom prst="rect">
            <a:avLst/>
          </a:prstGeom>
          <a:noFill/>
          <a:ln w="9525">
            <a:noFill/>
            <a:miter lim="800000"/>
            <a:headEnd/>
            <a:tailEnd/>
          </a:ln>
        </p:spPr>
      </p:pic>
      <p:pic>
        <p:nvPicPr>
          <p:cNvPr id="18480" name="Picture 142" descr="screenj"/>
          <p:cNvPicPr>
            <a:picLocks noChangeAspect="1" noChangeArrowheads="1"/>
          </p:cNvPicPr>
          <p:nvPr/>
        </p:nvPicPr>
        <p:blipFill>
          <a:blip r:embed="rId11"/>
          <a:srcRect/>
          <a:stretch>
            <a:fillRect/>
          </a:stretch>
        </p:blipFill>
        <p:spPr bwMode="auto">
          <a:xfrm>
            <a:off x="4695825" y="3914775"/>
            <a:ext cx="1323975" cy="1038225"/>
          </a:xfrm>
          <a:prstGeom prst="rect">
            <a:avLst/>
          </a:prstGeom>
          <a:noFill/>
          <a:ln w="38100">
            <a:solidFill>
              <a:srgbClr val="000000"/>
            </a:solidFill>
            <a:miter lim="800000"/>
            <a:headEnd/>
            <a:tailEnd/>
          </a:ln>
        </p:spPr>
      </p:pic>
      <p:sp>
        <p:nvSpPr>
          <p:cNvPr id="18481" name="Text Box 143"/>
          <p:cNvSpPr txBox="1">
            <a:spLocks noChangeArrowheads="1"/>
          </p:cNvSpPr>
          <p:nvPr/>
        </p:nvSpPr>
        <p:spPr bwMode="auto">
          <a:xfrm>
            <a:off x="4814888"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7" action="ppaction://hlinksldjump"/>
              </a:rPr>
              <a:t>300</a:t>
            </a:r>
            <a:endParaRPr lang="en-US" sz="1800"/>
          </a:p>
        </p:txBody>
      </p:sp>
      <p:pic>
        <p:nvPicPr>
          <p:cNvPr id="18482" name="Picture 144" descr="blue"/>
          <p:cNvPicPr>
            <a:picLocks noChangeAspect="1" noChangeArrowheads="1"/>
          </p:cNvPicPr>
          <p:nvPr/>
        </p:nvPicPr>
        <p:blipFill>
          <a:blip r:embed="rId12"/>
          <a:srcRect/>
          <a:stretch>
            <a:fillRect/>
          </a:stretch>
        </p:blipFill>
        <p:spPr bwMode="auto">
          <a:xfrm>
            <a:off x="4883150" y="4524375"/>
            <a:ext cx="1028700" cy="200025"/>
          </a:xfrm>
          <a:prstGeom prst="rect">
            <a:avLst/>
          </a:prstGeom>
          <a:noFill/>
          <a:ln w="9525">
            <a:noFill/>
            <a:miter lim="800000"/>
            <a:headEnd/>
            <a:tailEnd/>
          </a:ln>
        </p:spPr>
      </p:pic>
      <p:pic>
        <p:nvPicPr>
          <p:cNvPr id="18483" name="Picture 145" descr="screenj"/>
          <p:cNvPicPr>
            <a:picLocks noChangeAspect="1" noChangeArrowheads="1"/>
          </p:cNvPicPr>
          <p:nvPr/>
        </p:nvPicPr>
        <p:blipFill>
          <a:blip r:embed="rId11"/>
          <a:srcRect/>
          <a:stretch>
            <a:fillRect/>
          </a:stretch>
        </p:blipFill>
        <p:spPr bwMode="auto">
          <a:xfrm>
            <a:off x="6219825" y="3914775"/>
            <a:ext cx="1323975" cy="1038225"/>
          </a:xfrm>
          <a:prstGeom prst="rect">
            <a:avLst/>
          </a:prstGeom>
          <a:noFill/>
          <a:ln w="38100">
            <a:solidFill>
              <a:srgbClr val="000000"/>
            </a:solidFill>
            <a:miter lim="800000"/>
            <a:headEnd/>
            <a:tailEnd/>
          </a:ln>
        </p:spPr>
      </p:pic>
      <p:sp>
        <p:nvSpPr>
          <p:cNvPr id="18484" name="Text Box 146"/>
          <p:cNvSpPr txBox="1">
            <a:spLocks noChangeArrowheads="1"/>
          </p:cNvSpPr>
          <p:nvPr/>
        </p:nvSpPr>
        <p:spPr bwMode="auto">
          <a:xfrm>
            <a:off x="6338888"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8" action="ppaction://hlinksldjump"/>
              </a:rPr>
              <a:t>300</a:t>
            </a:r>
            <a:endParaRPr lang="en-US" sz="1800"/>
          </a:p>
        </p:txBody>
      </p:sp>
      <p:pic>
        <p:nvPicPr>
          <p:cNvPr id="18485" name="Picture 147" descr="blue"/>
          <p:cNvPicPr>
            <a:picLocks noChangeAspect="1" noChangeArrowheads="1"/>
          </p:cNvPicPr>
          <p:nvPr/>
        </p:nvPicPr>
        <p:blipFill>
          <a:blip r:embed="rId12"/>
          <a:srcRect/>
          <a:stretch>
            <a:fillRect/>
          </a:stretch>
        </p:blipFill>
        <p:spPr bwMode="auto">
          <a:xfrm>
            <a:off x="6407150" y="4524375"/>
            <a:ext cx="1028700" cy="200025"/>
          </a:xfrm>
          <a:prstGeom prst="rect">
            <a:avLst/>
          </a:prstGeom>
          <a:noFill/>
          <a:ln w="9525">
            <a:noFill/>
            <a:miter lim="800000"/>
            <a:headEnd/>
            <a:tailEnd/>
          </a:ln>
        </p:spPr>
      </p:pic>
      <p:pic>
        <p:nvPicPr>
          <p:cNvPr id="18486" name="Picture 148" descr="screenj"/>
          <p:cNvPicPr>
            <a:picLocks noChangeAspect="1" noChangeArrowheads="1"/>
          </p:cNvPicPr>
          <p:nvPr/>
        </p:nvPicPr>
        <p:blipFill>
          <a:blip r:embed="rId11"/>
          <a:srcRect/>
          <a:stretch>
            <a:fillRect/>
          </a:stretch>
        </p:blipFill>
        <p:spPr bwMode="auto">
          <a:xfrm>
            <a:off x="7743825" y="3914775"/>
            <a:ext cx="1323975" cy="1038225"/>
          </a:xfrm>
          <a:prstGeom prst="rect">
            <a:avLst/>
          </a:prstGeom>
          <a:noFill/>
          <a:ln w="38100">
            <a:solidFill>
              <a:srgbClr val="000000"/>
            </a:solidFill>
            <a:miter lim="800000"/>
            <a:headEnd/>
            <a:tailEnd/>
          </a:ln>
        </p:spPr>
      </p:pic>
      <p:sp>
        <p:nvSpPr>
          <p:cNvPr id="18487" name="Text Box 149"/>
          <p:cNvSpPr txBox="1">
            <a:spLocks noChangeArrowheads="1"/>
          </p:cNvSpPr>
          <p:nvPr/>
        </p:nvSpPr>
        <p:spPr bwMode="auto">
          <a:xfrm>
            <a:off x="7862888" y="41433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29" action="ppaction://hlinksldjump"/>
              </a:rPr>
              <a:t>300</a:t>
            </a:r>
            <a:endParaRPr lang="en-US" sz="1800"/>
          </a:p>
        </p:txBody>
      </p:sp>
      <p:pic>
        <p:nvPicPr>
          <p:cNvPr id="18488" name="Picture 150" descr="blue"/>
          <p:cNvPicPr>
            <a:picLocks noChangeAspect="1" noChangeArrowheads="1"/>
          </p:cNvPicPr>
          <p:nvPr/>
        </p:nvPicPr>
        <p:blipFill>
          <a:blip r:embed="rId12"/>
          <a:srcRect/>
          <a:stretch>
            <a:fillRect/>
          </a:stretch>
        </p:blipFill>
        <p:spPr bwMode="auto">
          <a:xfrm>
            <a:off x="7931150" y="4524375"/>
            <a:ext cx="1028700" cy="200025"/>
          </a:xfrm>
          <a:prstGeom prst="rect">
            <a:avLst/>
          </a:prstGeom>
          <a:noFill/>
          <a:ln w="9525">
            <a:noFill/>
            <a:miter lim="800000"/>
            <a:headEnd/>
            <a:tailEnd/>
          </a:ln>
        </p:spPr>
      </p:pic>
      <p:pic>
        <p:nvPicPr>
          <p:cNvPr id="18489" name="Picture 151" descr="screenj"/>
          <p:cNvPicPr>
            <a:picLocks noChangeAspect="1" noChangeArrowheads="1"/>
          </p:cNvPicPr>
          <p:nvPr/>
        </p:nvPicPr>
        <p:blipFill>
          <a:blip r:embed="rId11"/>
          <a:srcRect/>
          <a:stretch>
            <a:fillRect/>
          </a:stretch>
        </p:blipFill>
        <p:spPr bwMode="auto">
          <a:xfrm>
            <a:off x="152400" y="4905375"/>
            <a:ext cx="1323975" cy="1038225"/>
          </a:xfrm>
          <a:prstGeom prst="rect">
            <a:avLst/>
          </a:prstGeom>
          <a:noFill/>
          <a:ln w="38100">
            <a:solidFill>
              <a:srgbClr val="000000"/>
            </a:solidFill>
            <a:miter lim="800000"/>
            <a:headEnd/>
            <a:tailEnd/>
          </a:ln>
        </p:spPr>
      </p:pic>
      <p:sp>
        <p:nvSpPr>
          <p:cNvPr id="18490" name="Text Box 152"/>
          <p:cNvSpPr txBox="1">
            <a:spLocks noChangeArrowheads="1"/>
          </p:cNvSpPr>
          <p:nvPr/>
        </p:nvSpPr>
        <p:spPr bwMode="auto">
          <a:xfrm>
            <a:off x="271463"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0" action="ppaction://hlinksldjump"/>
              </a:rPr>
              <a:t>400</a:t>
            </a:r>
            <a:endParaRPr lang="en-US" sz="1800"/>
          </a:p>
        </p:txBody>
      </p:sp>
      <p:pic>
        <p:nvPicPr>
          <p:cNvPr id="18491" name="Picture 153" descr="blue"/>
          <p:cNvPicPr>
            <a:picLocks noChangeAspect="1" noChangeArrowheads="1"/>
          </p:cNvPicPr>
          <p:nvPr/>
        </p:nvPicPr>
        <p:blipFill>
          <a:blip r:embed="rId12"/>
          <a:srcRect/>
          <a:stretch>
            <a:fillRect/>
          </a:stretch>
        </p:blipFill>
        <p:spPr bwMode="auto">
          <a:xfrm>
            <a:off x="339725" y="5514975"/>
            <a:ext cx="1028700" cy="200025"/>
          </a:xfrm>
          <a:prstGeom prst="rect">
            <a:avLst/>
          </a:prstGeom>
          <a:noFill/>
          <a:ln w="9525">
            <a:noFill/>
            <a:miter lim="800000"/>
            <a:headEnd/>
            <a:tailEnd/>
          </a:ln>
        </p:spPr>
      </p:pic>
      <p:pic>
        <p:nvPicPr>
          <p:cNvPr id="18492" name="Picture 154" descr="screenj"/>
          <p:cNvPicPr>
            <a:picLocks noChangeAspect="1" noChangeArrowheads="1"/>
          </p:cNvPicPr>
          <p:nvPr/>
        </p:nvPicPr>
        <p:blipFill>
          <a:blip r:embed="rId11"/>
          <a:srcRect/>
          <a:stretch>
            <a:fillRect/>
          </a:stretch>
        </p:blipFill>
        <p:spPr bwMode="auto">
          <a:xfrm>
            <a:off x="1647825" y="4905375"/>
            <a:ext cx="1323975" cy="1038225"/>
          </a:xfrm>
          <a:prstGeom prst="rect">
            <a:avLst/>
          </a:prstGeom>
          <a:noFill/>
          <a:ln w="38100">
            <a:solidFill>
              <a:srgbClr val="000000"/>
            </a:solidFill>
            <a:miter lim="800000"/>
            <a:headEnd/>
            <a:tailEnd/>
          </a:ln>
        </p:spPr>
      </p:pic>
      <p:sp>
        <p:nvSpPr>
          <p:cNvPr id="18493" name="Text Box 155"/>
          <p:cNvSpPr txBox="1">
            <a:spLocks noChangeArrowheads="1"/>
          </p:cNvSpPr>
          <p:nvPr/>
        </p:nvSpPr>
        <p:spPr bwMode="auto">
          <a:xfrm>
            <a:off x="1766888"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1" action="ppaction://hlinksldjump"/>
              </a:rPr>
              <a:t>400</a:t>
            </a:r>
            <a:endParaRPr lang="en-US" sz="1800"/>
          </a:p>
        </p:txBody>
      </p:sp>
      <p:pic>
        <p:nvPicPr>
          <p:cNvPr id="18494" name="Picture 156" descr="blue"/>
          <p:cNvPicPr>
            <a:picLocks noChangeAspect="1" noChangeArrowheads="1"/>
          </p:cNvPicPr>
          <p:nvPr/>
        </p:nvPicPr>
        <p:blipFill>
          <a:blip r:embed="rId12"/>
          <a:srcRect/>
          <a:stretch>
            <a:fillRect/>
          </a:stretch>
        </p:blipFill>
        <p:spPr bwMode="auto">
          <a:xfrm>
            <a:off x="1835150" y="5514975"/>
            <a:ext cx="1028700" cy="200025"/>
          </a:xfrm>
          <a:prstGeom prst="rect">
            <a:avLst/>
          </a:prstGeom>
          <a:noFill/>
          <a:ln w="9525">
            <a:noFill/>
            <a:miter lim="800000"/>
            <a:headEnd/>
            <a:tailEnd/>
          </a:ln>
        </p:spPr>
      </p:pic>
      <p:pic>
        <p:nvPicPr>
          <p:cNvPr id="18495" name="Picture 157" descr="screenj"/>
          <p:cNvPicPr>
            <a:picLocks noChangeAspect="1" noChangeArrowheads="1"/>
          </p:cNvPicPr>
          <p:nvPr/>
        </p:nvPicPr>
        <p:blipFill>
          <a:blip r:embed="rId11"/>
          <a:srcRect/>
          <a:stretch>
            <a:fillRect/>
          </a:stretch>
        </p:blipFill>
        <p:spPr bwMode="auto">
          <a:xfrm>
            <a:off x="3171825" y="4905375"/>
            <a:ext cx="1323975" cy="1038225"/>
          </a:xfrm>
          <a:prstGeom prst="rect">
            <a:avLst/>
          </a:prstGeom>
          <a:noFill/>
          <a:ln w="38100">
            <a:solidFill>
              <a:srgbClr val="000000"/>
            </a:solidFill>
            <a:miter lim="800000"/>
            <a:headEnd/>
            <a:tailEnd/>
          </a:ln>
        </p:spPr>
      </p:pic>
      <p:sp>
        <p:nvSpPr>
          <p:cNvPr id="18496" name="Text Box 158"/>
          <p:cNvSpPr txBox="1">
            <a:spLocks noChangeArrowheads="1"/>
          </p:cNvSpPr>
          <p:nvPr/>
        </p:nvSpPr>
        <p:spPr bwMode="auto">
          <a:xfrm>
            <a:off x="3290888"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2" action="ppaction://hlinksldjump"/>
              </a:rPr>
              <a:t>400</a:t>
            </a:r>
            <a:endParaRPr lang="en-US" sz="1800"/>
          </a:p>
        </p:txBody>
      </p:sp>
      <p:pic>
        <p:nvPicPr>
          <p:cNvPr id="18497" name="Picture 159" descr="blue"/>
          <p:cNvPicPr>
            <a:picLocks noChangeAspect="1" noChangeArrowheads="1"/>
          </p:cNvPicPr>
          <p:nvPr/>
        </p:nvPicPr>
        <p:blipFill>
          <a:blip r:embed="rId12"/>
          <a:srcRect/>
          <a:stretch>
            <a:fillRect/>
          </a:stretch>
        </p:blipFill>
        <p:spPr bwMode="auto">
          <a:xfrm>
            <a:off x="3359150" y="5514975"/>
            <a:ext cx="1028700" cy="200025"/>
          </a:xfrm>
          <a:prstGeom prst="rect">
            <a:avLst/>
          </a:prstGeom>
          <a:noFill/>
          <a:ln w="9525">
            <a:noFill/>
            <a:miter lim="800000"/>
            <a:headEnd/>
            <a:tailEnd/>
          </a:ln>
        </p:spPr>
      </p:pic>
      <p:pic>
        <p:nvPicPr>
          <p:cNvPr id="18498" name="Picture 160" descr="screenj"/>
          <p:cNvPicPr>
            <a:picLocks noChangeAspect="1" noChangeArrowheads="1"/>
          </p:cNvPicPr>
          <p:nvPr/>
        </p:nvPicPr>
        <p:blipFill>
          <a:blip r:embed="rId11"/>
          <a:srcRect/>
          <a:stretch>
            <a:fillRect/>
          </a:stretch>
        </p:blipFill>
        <p:spPr bwMode="auto">
          <a:xfrm>
            <a:off x="4695825" y="4905375"/>
            <a:ext cx="1323975" cy="1038225"/>
          </a:xfrm>
          <a:prstGeom prst="rect">
            <a:avLst/>
          </a:prstGeom>
          <a:noFill/>
          <a:ln w="38100">
            <a:solidFill>
              <a:srgbClr val="000000"/>
            </a:solidFill>
            <a:miter lim="800000"/>
            <a:headEnd/>
            <a:tailEnd/>
          </a:ln>
        </p:spPr>
      </p:pic>
      <p:sp>
        <p:nvSpPr>
          <p:cNvPr id="18499" name="Text Box 161"/>
          <p:cNvSpPr txBox="1">
            <a:spLocks noChangeArrowheads="1"/>
          </p:cNvSpPr>
          <p:nvPr/>
        </p:nvSpPr>
        <p:spPr bwMode="auto">
          <a:xfrm>
            <a:off x="4814888"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3" action="ppaction://hlinksldjump"/>
              </a:rPr>
              <a:t>400</a:t>
            </a:r>
            <a:endParaRPr lang="en-US" sz="1800"/>
          </a:p>
        </p:txBody>
      </p:sp>
      <p:pic>
        <p:nvPicPr>
          <p:cNvPr id="18500" name="Picture 162" descr="blue"/>
          <p:cNvPicPr>
            <a:picLocks noChangeAspect="1" noChangeArrowheads="1"/>
          </p:cNvPicPr>
          <p:nvPr/>
        </p:nvPicPr>
        <p:blipFill>
          <a:blip r:embed="rId12"/>
          <a:srcRect/>
          <a:stretch>
            <a:fillRect/>
          </a:stretch>
        </p:blipFill>
        <p:spPr bwMode="auto">
          <a:xfrm>
            <a:off x="4883150" y="5514975"/>
            <a:ext cx="1028700" cy="200025"/>
          </a:xfrm>
          <a:prstGeom prst="rect">
            <a:avLst/>
          </a:prstGeom>
          <a:noFill/>
          <a:ln w="9525">
            <a:noFill/>
            <a:miter lim="800000"/>
            <a:headEnd/>
            <a:tailEnd/>
          </a:ln>
        </p:spPr>
      </p:pic>
      <p:pic>
        <p:nvPicPr>
          <p:cNvPr id="18501" name="Picture 163" descr="screenj"/>
          <p:cNvPicPr>
            <a:picLocks noChangeAspect="1" noChangeArrowheads="1"/>
          </p:cNvPicPr>
          <p:nvPr/>
        </p:nvPicPr>
        <p:blipFill>
          <a:blip r:embed="rId11"/>
          <a:srcRect/>
          <a:stretch>
            <a:fillRect/>
          </a:stretch>
        </p:blipFill>
        <p:spPr bwMode="auto">
          <a:xfrm>
            <a:off x="6219825" y="4905375"/>
            <a:ext cx="1323975" cy="1038225"/>
          </a:xfrm>
          <a:prstGeom prst="rect">
            <a:avLst/>
          </a:prstGeom>
          <a:noFill/>
          <a:ln w="38100">
            <a:solidFill>
              <a:srgbClr val="000000"/>
            </a:solidFill>
            <a:miter lim="800000"/>
            <a:headEnd/>
            <a:tailEnd/>
          </a:ln>
        </p:spPr>
      </p:pic>
      <p:sp>
        <p:nvSpPr>
          <p:cNvPr id="18502" name="Text Box 164"/>
          <p:cNvSpPr txBox="1">
            <a:spLocks noChangeArrowheads="1"/>
          </p:cNvSpPr>
          <p:nvPr/>
        </p:nvSpPr>
        <p:spPr bwMode="auto">
          <a:xfrm>
            <a:off x="6338888"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4" action="ppaction://hlinksldjump"/>
              </a:rPr>
              <a:t>400</a:t>
            </a:r>
            <a:endParaRPr lang="en-US" sz="1800"/>
          </a:p>
        </p:txBody>
      </p:sp>
      <p:pic>
        <p:nvPicPr>
          <p:cNvPr id="18503" name="Picture 165" descr="blue"/>
          <p:cNvPicPr>
            <a:picLocks noChangeAspect="1" noChangeArrowheads="1"/>
          </p:cNvPicPr>
          <p:nvPr/>
        </p:nvPicPr>
        <p:blipFill>
          <a:blip r:embed="rId12"/>
          <a:srcRect/>
          <a:stretch>
            <a:fillRect/>
          </a:stretch>
        </p:blipFill>
        <p:spPr bwMode="auto">
          <a:xfrm>
            <a:off x="6407150" y="5514975"/>
            <a:ext cx="1028700" cy="200025"/>
          </a:xfrm>
          <a:prstGeom prst="rect">
            <a:avLst/>
          </a:prstGeom>
          <a:noFill/>
          <a:ln w="9525">
            <a:noFill/>
            <a:miter lim="800000"/>
            <a:headEnd/>
            <a:tailEnd/>
          </a:ln>
        </p:spPr>
      </p:pic>
      <p:pic>
        <p:nvPicPr>
          <p:cNvPr id="18504" name="Picture 166" descr="screenj"/>
          <p:cNvPicPr>
            <a:picLocks noChangeAspect="1" noChangeArrowheads="1"/>
          </p:cNvPicPr>
          <p:nvPr/>
        </p:nvPicPr>
        <p:blipFill>
          <a:blip r:embed="rId11"/>
          <a:srcRect/>
          <a:stretch>
            <a:fillRect/>
          </a:stretch>
        </p:blipFill>
        <p:spPr bwMode="auto">
          <a:xfrm>
            <a:off x="7743825" y="4905375"/>
            <a:ext cx="1323975" cy="1038225"/>
          </a:xfrm>
          <a:prstGeom prst="rect">
            <a:avLst/>
          </a:prstGeom>
          <a:noFill/>
          <a:ln w="38100">
            <a:solidFill>
              <a:srgbClr val="000000"/>
            </a:solidFill>
            <a:miter lim="800000"/>
            <a:headEnd/>
            <a:tailEnd/>
          </a:ln>
        </p:spPr>
      </p:pic>
      <p:sp>
        <p:nvSpPr>
          <p:cNvPr id="18505" name="Text Box 167"/>
          <p:cNvSpPr txBox="1">
            <a:spLocks noChangeArrowheads="1"/>
          </p:cNvSpPr>
          <p:nvPr/>
        </p:nvSpPr>
        <p:spPr bwMode="auto">
          <a:xfrm>
            <a:off x="7862888" y="51339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5" action="ppaction://hlinksldjump"/>
              </a:rPr>
              <a:t>400</a:t>
            </a:r>
            <a:endParaRPr lang="en-US" sz="1800"/>
          </a:p>
        </p:txBody>
      </p:sp>
      <p:pic>
        <p:nvPicPr>
          <p:cNvPr id="18506" name="Picture 168" descr="blue"/>
          <p:cNvPicPr>
            <a:picLocks noChangeAspect="1" noChangeArrowheads="1"/>
          </p:cNvPicPr>
          <p:nvPr/>
        </p:nvPicPr>
        <p:blipFill>
          <a:blip r:embed="rId12"/>
          <a:srcRect/>
          <a:stretch>
            <a:fillRect/>
          </a:stretch>
        </p:blipFill>
        <p:spPr bwMode="auto">
          <a:xfrm>
            <a:off x="7931150" y="5514975"/>
            <a:ext cx="1028700" cy="200025"/>
          </a:xfrm>
          <a:prstGeom prst="rect">
            <a:avLst/>
          </a:prstGeom>
          <a:noFill/>
          <a:ln w="9525">
            <a:noFill/>
            <a:miter lim="800000"/>
            <a:headEnd/>
            <a:tailEnd/>
          </a:ln>
        </p:spPr>
      </p:pic>
      <p:pic>
        <p:nvPicPr>
          <p:cNvPr id="18507" name="Picture 169" descr="screenj"/>
          <p:cNvPicPr>
            <a:picLocks noChangeAspect="1" noChangeArrowheads="1"/>
          </p:cNvPicPr>
          <p:nvPr/>
        </p:nvPicPr>
        <p:blipFill>
          <a:blip r:embed="rId11"/>
          <a:srcRect/>
          <a:stretch>
            <a:fillRect/>
          </a:stretch>
        </p:blipFill>
        <p:spPr bwMode="auto">
          <a:xfrm>
            <a:off x="152400" y="5895975"/>
            <a:ext cx="1323975" cy="1038225"/>
          </a:xfrm>
          <a:prstGeom prst="rect">
            <a:avLst/>
          </a:prstGeom>
          <a:noFill/>
          <a:ln w="38100">
            <a:solidFill>
              <a:srgbClr val="000000"/>
            </a:solidFill>
            <a:miter lim="800000"/>
            <a:headEnd/>
            <a:tailEnd/>
          </a:ln>
        </p:spPr>
      </p:pic>
      <p:sp>
        <p:nvSpPr>
          <p:cNvPr id="18508" name="Text Box 170"/>
          <p:cNvSpPr txBox="1">
            <a:spLocks noChangeArrowheads="1"/>
          </p:cNvSpPr>
          <p:nvPr/>
        </p:nvSpPr>
        <p:spPr bwMode="auto">
          <a:xfrm>
            <a:off x="304800" y="6124575"/>
            <a:ext cx="1058863"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6" action="ppaction://hlinksldjump"/>
              </a:rPr>
              <a:t>500</a:t>
            </a:r>
            <a:endParaRPr lang="en-US" sz="1800"/>
          </a:p>
        </p:txBody>
      </p:sp>
      <p:pic>
        <p:nvPicPr>
          <p:cNvPr id="18509" name="Picture 171" descr="blue"/>
          <p:cNvPicPr>
            <a:picLocks noChangeAspect="1" noChangeArrowheads="1"/>
          </p:cNvPicPr>
          <p:nvPr/>
        </p:nvPicPr>
        <p:blipFill>
          <a:blip r:embed="rId12"/>
          <a:srcRect/>
          <a:stretch>
            <a:fillRect/>
          </a:stretch>
        </p:blipFill>
        <p:spPr bwMode="auto">
          <a:xfrm>
            <a:off x="339725" y="6505575"/>
            <a:ext cx="1028700" cy="200025"/>
          </a:xfrm>
          <a:prstGeom prst="rect">
            <a:avLst/>
          </a:prstGeom>
          <a:noFill/>
          <a:ln w="9525">
            <a:noFill/>
            <a:miter lim="800000"/>
            <a:headEnd/>
            <a:tailEnd/>
          </a:ln>
        </p:spPr>
      </p:pic>
      <p:pic>
        <p:nvPicPr>
          <p:cNvPr id="18510" name="Picture 172" descr="screenj"/>
          <p:cNvPicPr>
            <a:picLocks noChangeAspect="1" noChangeArrowheads="1"/>
          </p:cNvPicPr>
          <p:nvPr/>
        </p:nvPicPr>
        <p:blipFill>
          <a:blip r:embed="rId11"/>
          <a:srcRect/>
          <a:stretch>
            <a:fillRect/>
          </a:stretch>
        </p:blipFill>
        <p:spPr bwMode="auto">
          <a:xfrm>
            <a:off x="1647825" y="5895975"/>
            <a:ext cx="1323975" cy="1038225"/>
          </a:xfrm>
          <a:prstGeom prst="rect">
            <a:avLst/>
          </a:prstGeom>
          <a:noFill/>
          <a:ln w="38100">
            <a:solidFill>
              <a:srgbClr val="000000"/>
            </a:solidFill>
            <a:miter lim="800000"/>
            <a:headEnd/>
            <a:tailEnd/>
          </a:ln>
        </p:spPr>
      </p:pic>
      <p:sp>
        <p:nvSpPr>
          <p:cNvPr id="18511" name="Text Box 173"/>
          <p:cNvSpPr txBox="1">
            <a:spLocks noChangeArrowheads="1"/>
          </p:cNvSpPr>
          <p:nvPr/>
        </p:nvSpPr>
        <p:spPr bwMode="auto">
          <a:xfrm>
            <a:off x="1766888" y="61245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7" action="ppaction://hlinksldjump"/>
              </a:rPr>
              <a:t>500</a:t>
            </a:r>
            <a:endParaRPr lang="en-US" sz="1800"/>
          </a:p>
        </p:txBody>
      </p:sp>
      <p:pic>
        <p:nvPicPr>
          <p:cNvPr id="18512" name="Picture 174" descr="blue"/>
          <p:cNvPicPr>
            <a:picLocks noChangeAspect="1" noChangeArrowheads="1"/>
          </p:cNvPicPr>
          <p:nvPr/>
        </p:nvPicPr>
        <p:blipFill>
          <a:blip r:embed="rId12"/>
          <a:srcRect/>
          <a:stretch>
            <a:fillRect/>
          </a:stretch>
        </p:blipFill>
        <p:spPr bwMode="auto">
          <a:xfrm>
            <a:off x="1835150" y="6505575"/>
            <a:ext cx="1028700" cy="200025"/>
          </a:xfrm>
          <a:prstGeom prst="rect">
            <a:avLst/>
          </a:prstGeom>
          <a:noFill/>
          <a:ln w="9525">
            <a:noFill/>
            <a:miter lim="800000"/>
            <a:headEnd/>
            <a:tailEnd/>
          </a:ln>
        </p:spPr>
      </p:pic>
      <p:pic>
        <p:nvPicPr>
          <p:cNvPr id="18513" name="Picture 175" descr="screenj"/>
          <p:cNvPicPr>
            <a:picLocks noChangeAspect="1" noChangeArrowheads="1"/>
          </p:cNvPicPr>
          <p:nvPr/>
        </p:nvPicPr>
        <p:blipFill>
          <a:blip r:embed="rId11"/>
          <a:srcRect/>
          <a:stretch>
            <a:fillRect/>
          </a:stretch>
        </p:blipFill>
        <p:spPr bwMode="auto">
          <a:xfrm>
            <a:off x="3171825" y="5895975"/>
            <a:ext cx="1323975" cy="1038225"/>
          </a:xfrm>
          <a:prstGeom prst="rect">
            <a:avLst/>
          </a:prstGeom>
          <a:noFill/>
          <a:ln w="38100">
            <a:solidFill>
              <a:srgbClr val="000000"/>
            </a:solidFill>
            <a:miter lim="800000"/>
            <a:headEnd/>
            <a:tailEnd/>
          </a:ln>
        </p:spPr>
      </p:pic>
      <p:sp>
        <p:nvSpPr>
          <p:cNvPr id="18514" name="Text Box 176"/>
          <p:cNvSpPr txBox="1">
            <a:spLocks noChangeArrowheads="1"/>
          </p:cNvSpPr>
          <p:nvPr/>
        </p:nvSpPr>
        <p:spPr bwMode="auto">
          <a:xfrm>
            <a:off x="3290888" y="61245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8" action="ppaction://hlinksldjump"/>
              </a:rPr>
              <a:t>500</a:t>
            </a:r>
            <a:endParaRPr lang="en-US" sz="1800"/>
          </a:p>
        </p:txBody>
      </p:sp>
      <p:pic>
        <p:nvPicPr>
          <p:cNvPr id="18515" name="Picture 177" descr="blue"/>
          <p:cNvPicPr>
            <a:picLocks noChangeAspect="1" noChangeArrowheads="1"/>
          </p:cNvPicPr>
          <p:nvPr/>
        </p:nvPicPr>
        <p:blipFill>
          <a:blip r:embed="rId12"/>
          <a:srcRect/>
          <a:stretch>
            <a:fillRect/>
          </a:stretch>
        </p:blipFill>
        <p:spPr bwMode="auto">
          <a:xfrm>
            <a:off x="3359150" y="6505575"/>
            <a:ext cx="1028700" cy="200025"/>
          </a:xfrm>
          <a:prstGeom prst="rect">
            <a:avLst/>
          </a:prstGeom>
          <a:noFill/>
          <a:ln w="9525">
            <a:noFill/>
            <a:miter lim="800000"/>
            <a:headEnd/>
            <a:tailEnd/>
          </a:ln>
        </p:spPr>
      </p:pic>
      <p:pic>
        <p:nvPicPr>
          <p:cNvPr id="18516" name="Picture 178" descr="screenj"/>
          <p:cNvPicPr>
            <a:picLocks noChangeAspect="1" noChangeArrowheads="1"/>
          </p:cNvPicPr>
          <p:nvPr/>
        </p:nvPicPr>
        <p:blipFill>
          <a:blip r:embed="rId11"/>
          <a:srcRect/>
          <a:stretch>
            <a:fillRect/>
          </a:stretch>
        </p:blipFill>
        <p:spPr bwMode="auto">
          <a:xfrm>
            <a:off x="4695825" y="5895975"/>
            <a:ext cx="1323975" cy="1038225"/>
          </a:xfrm>
          <a:prstGeom prst="rect">
            <a:avLst/>
          </a:prstGeom>
          <a:noFill/>
          <a:ln w="38100">
            <a:solidFill>
              <a:srgbClr val="000000"/>
            </a:solidFill>
            <a:miter lim="800000"/>
            <a:headEnd/>
            <a:tailEnd/>
          </a:ln>
        </p:spPr>
      </p:pic>
      <p:sp>
        <p:nvSpPr>
          <p:cNvPr id="18517" name="Text Box 179"/>
          <p:cNvSpPr txBox="1">
            <a:spLocks noChangeArrowheads="1"/>
          </p:cNvSpPr>
          <p:nvPr/>
        </p:nvSpPr>
        <p:spPr bwMode="auto">
          <a:xfrm>
            <a:off x="4814888" y="61245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39" action="ppaction://hlinksldjump"/>
              </a:rPr>
              <a:t>500</a:t>
            </a:r>
            <a:endParaRPr lang="en-US" sz="1800"/>
          </a:p>
        </p:txBody>
      </p:sp>
      <p:pic>
        <p:nvPicPr>
          <p:cNvPr id="18518" name="Picture 180" descr="blue"/>
          <p:cNvPicPr>
            <a:picLocks noChangeAspect="1" noChangeArrowheads="1"/>
          </p:cNvPicPr>
          <p:nvPr/>
        </p:nvPicPr>
        <p:blipFill>
          <a:blip r:embed="rId12"/>
          <a:srcRect/>
          <a:stretch>
            <a:fillRect/>
          </a:stretch>
        </p:blipFill>
        <p:spPr bwMode="auto">
          <a:xfrm>
            <a:off x="4883150" y="6505575"/>
            <a:ext cx="1028700" cy="200025"/>
          </a:xfrm>
          <a:prstGeom prst="rect">
            <a:avLst/>
          </a:prstGeom>
          <a:noFill/>
          <a:ln w="9525">
            <a:noFill/>
            <a:miter lim="800000"/>
            <a:headEnd/>
            <a:tailEnd/>
          </a:ln>
        </p:spPr>
      </p:pic>
      <p:pic>
        <p:nvPicPr>
          <p:cNvPr id="18519" name="Picture 181" descr="screenj"/>
          <p:cNvPicPr>
            <a:picLocks noChangeAspect="1" noChangeArrowheads="1"/>
          </p:cNvPicPr>
          <p:nvPr/>
        </p:nvPicPr>
        <p:blipFill>
          <a:blip r:embed="rId11"/>
          <a:srcRect/>
          <a:stretch>
            <a:fillRect/>
          </a:stretch>
        </p:blipFill>
        <p:spPr bwMode="auto">
          <a:xfrm>
            <a:off x="6219825" y="5895975"/>
            <a:ext cx="1323975" cy="1038225"/>
          </a:xfrm>
          <a:prstGeom prst="rect">
            <a:avLst/>
          </a:prstGeom>
          <a:noFill/>
          <a:ln w="38100">
            <a:solidFill>
              <a:srgbClr val="000000"/>
            </a:solidFill>
            <a:miter lim="800000"/>
            <a:headEnd/>
            <a:tailEnd/>
          </a:ln>
        </p:spPr>
      </p:pic>
      <p:sp>
        <p:nvSpPr>
          <p:cNvPr id="18520" name="Text Box 182"/>
          <p:cNvSpPr txBox="1">
            <a:spLocks noChangeArrowheads="1"/>
          </p:cNvSpPr>
          <p:nvPr/>
        </p:nvSpPr>
        <p:spPr bwMode="auto">
          <a:xfrm>
            <a:off x="6338888" y="61245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40" action="ppaction://hlinksldjump"/>
              </a:rPr>
              <a:t>500</a:t>
            </a:r>
            <a:endParaRPr lang="en-US" sz="1800"/>
          </a:p>
        </p:txBody>
      </p:sp>
      <p:pic>
        <p:nvPicPr>
          <p:cNvPr id="18521" name="Picture 183" descr="blue"/>
          <p:cNvPicPr>
            <a:picLocks noChangeAspect="1" noChangeArrowheads="1"/>
          </p:cNvPicPr>
          <p:nvPr/>
        </p:nvPicPr>
        <p:blipFill>
          <a:blip r:embed="rId12"/>
          <a:srcRect/>
          <a:stretch>
            <a:fillRect/>
          </a:stretch>
        </p:blipFill>
        <p:spPr bwMode="auto">
          <a:xfrm>
            <a:off x="6407150" y="6505575"/>
            <a:ext cx="1028700" cy="200025"/>
          </a:xfrm>
          <a:prstGeom prst="rect">
            <a:avLst/>
          </a:prstGeom>
          <a:noFill/>
          <a:ln w="9525">
            <a:noFill/>
            <a:miter lim="800000"/>
            <a:headEnd/>
            <a:tailEnd/>
          </a:ln>
        </p:spPr>
      </p:pic>
      <p:pic>
        <p:nvPicPr>
          <p:cNvPr id="18522" name="Picture 184" descr="screenj"/>
          <p:cNvPicPr>
            <a:picLocks noChangeAspect="1" noChangeArrowheads="1"/>
          </p:cNvPicPr>
          <p:nvPr/>
        </p:nvPicPr>
        <p:blipFill>
          <a:blip r:embed="rId11"/>
          <a:srcRect/>
          <a:stretch>
            <a:fillRect/>
          </a:stretch>
        </p:blipFill>
        <p:spPr bwMode="auto">
          <a:xfrm>
            <a:off x="7743825" y="5895975"/>
            <a:ext cx="1323975" cy="1038225"/>
          </a:xfrm>
          <a:prstGeom prst="rect">
            <a:avLst/>
          </a:prstGeom>
          <a:noFill/>
          <a:ln w="38100">
            <a:solidFill>
              <a:srgbClr val="000000"/>
            </a:solidFill>
            <a:miter lim="800000"/>
            <a:headEnd/>
            <a:tailEnd/>
          </a:ln>
        </p:spPr>
      </p:pic>
      <p:sp>
        <p:nvSpPr>
          <p:cNvPr id="18523" name="Text Box 185"/>
          <p:cNvSpPr txBox="1">
            <a:spLocks noChangeArrowheads="1"/>
          </p:cNvSpPr>
          <p:nvPr/>
        </p:nvSpPr>
        <p:spPr bwMode="auto">
          <a:xfrm>
            <a:off x="7862888" y="6124575"/>
            <a:ext cx="1058862" cy="366713"/>
          </a:xfrm>
          <a:prstGeom prst="rect">
            <a:avLst/>
          </a:prstGeom>
          <a:noFill/>
          <a:ln w="9525">
            <a:noFill/>
            <a:miter lim="800000"/>
            <a:headEnd/>
            <a:tailEnd/>
          </a:ln>
        </p:spPr>
        <p:txBody>
          <a:bodyPr>
            <a:spAutoFit/>
          </a:bodyPr>
          <a:lstStyle/>
          <a:p>
            <a:r>
              <a:rPr lang="en-US" sz="1800">
                <a:solidFill>
                  <a:schemeClr val="bg1"/>
                </a:solidFill>
                <a:latin typeface="Arial Black" pitchFamily="-111" charset="0"/>
                <a:hlinkClick r:id="rId41" action="ppaction://hlinksldjump"/>
              </a:rPr>
              <a:t>500</a:t>
            </a:r>
            <a:endParaRPr lang="en-US" sz="1800"/>
          </a:p>
        </p:txBody>
      </p:sp>
      <p:pic>
        <p:nvPicPr>
          <p:cNvPr id="18524" name="Picture 186" descr="blue"/>
          <p:cNvPicPr>
            <a:picLocks noChangeAspect="1" noChangeArrowheads="1"/>
          </p:cNvPicPr>
          <p:nvPr/>
        </p:nvPicPr>
        <p:blipFill>
          <a:blip r:embed="rId12"/>
          <a:srcRect/>
          <a:stretch>
            <a:fillRect/>
          </a:stretch>
        </p:blipFill>
        <p:spPr bwMode="auto">
          <a:xfrm>
            <a:off x="7931150" y="6505575"/>
            <a:ext cx="1028700" cy="200025"/>
          </a:xfrm>
          <a:prstGeom prst="rect">
            <a:avLst/>
          </a:prstGeom>
          <a:noFill/>
          <a:ln w="9525">
            <a:noFill/>
            <a:miter lim="800000"/>
            <a:headEnd/>
            <a:tailEnd/>
          </a:ln>
        </p:spPr>
      </p:pic>
      <p:pic>
        <p:nvPicPr>
          <p:cNvPr id="18525" name="Picture 187" descr="screenj"/>
          <p:cNvPicPr>
            <a:picLocks noChangeAspect="1" noChangeArrowheads="1"/>
          </p:cNvPicPr>
          <p:nvPr/>
        </p:nvPicPr>
        <p:blipFill>
          <a:blip r:embed="rId11"/>
          <a:srcRect/>
          <a:stretch>
            <a:fillRect/>
          </a:stretch>
        </p:blipFill>
        <p:spPr bwMode="auto">
          <a:xfrm>
            <a:off x="152400" y="914400"/>
            <a:ext cx="1323975" cy="1038225"/>
          </a:xfrm>
          <a:prstGeom prst="rect">
            <a:avLst/>
          </a:prstGeom>
          <a:noFill/>
          <a:ln w="38100">
            <a:solidFill>
              <a:srgbClr val="000000"/>
            </a:solidFill>
            <a:miter lim="800000"/>
            <a:headEnd/>
            <a:tailEnd/>
          </a:ln>
        </p:spPr>
      </p:pic>
      <p:pic>
        <p:nvPicPr>
          <p:cNvPr id="18526" name="Picture 190" descr="screenj"/>
          <p:cNvPicPr>
            <a:picLocks noChangeAspect="1" noChangeArrowheads="1"/>
          </p:cNvPicPr>
          <p:nvPr/>
        </p:nvPicPr>
        <p:blipFill>
          <a:blip r:embed="rId11"/>
          <a:srcRect/>
          <a:stretch>
            <a:fillRect/>
          </a:stretch>
        </p:blipFill>
        <p:spPr bwMode="auto">
          <a:xfrm>
            <a:off x="1647825" y="914400"/>
            <a:ext cx="1323975" cy="1038225"/>
          </a:xfrm>
          <a:prstGeom prst="rect">
            <a:avLst/>
          </a:prstGeom>
          <a:noFill/>
          <a:ln w="38100">
            <a:solidFill>
              <a:srgbClr val="000000"/>
            </a:solidFill>
            <a:miter lim="800000"/>
            <a:headEnd/>
            <a:tailEnd/>
          </a:ln>
        </p:spPr>
      </p:pic>
      <p:pic>
        <p:nvPicPr>
          <p:cNvPr id="18527" name="Picture 193" descr="screenj"/>
          <p:cNvPicPr>
            <a:picLocks noChangeAspect="1" noChangeArrowheads="1"/>
          </p:cNvPicPr>
          <p:nvPr/>
        </p:nvPicPr>
        <p:blipFill>
          <a:blip r:embed="rId11"/>
          <a:srcRect/>
          <a:stretch>
            <a:fillRect/>
          </a:stretch>
        </p:blipFill>
        <p:spPr bwMode="auto">
          <a:xfrm>
            <a:off x="3200400" y="914400"/>
            <a:ext cx="1323975" cy="1038225"/>
          </a:xfrm>
          <a:prstGeom prst="rect">
            <a:avLst/>
          </a:prstGeom>
          <a:noFill/>
          <a:ln w="38100">
            <a:solidFill>
              <a:srgbClr val="000000"/>
            </a:solidFill>
            <a:miter lim="800000"/>
            <a:headEnd/>
            <a:tailEnd/>
          </a:ln>
        </p:spPr>
      </p:pic>
      <p:pic>
        <p:nvPicPr>
          <p:cNvPr id="18528" name="Picture 196" descr="screenj"/>
          <p:cNvPicPr>
            <a:picLocks noChangeAspect="1" noChangeArrowheads="1"/>
          </p:cNvPicPr>
          <p:nvPr/>
        </p:nvPicPr>
        <p:blipFill>
          <a:blip r:embed="rId11"/>
          <a:srcRect/>
          <a:stretch>
            <a:fillRect/>
          </a:stretch>
        </p:blipFill>
        <p:spPr bwMode="auto">
          <a:xfrm>
            <a:off x="4695825" y="914400"/>
            <a:ext cx="1323975" cy="1038225"/>
          </a:xfrm>
          <a:prstGeom prst="rect">
            <a:avLst/>
          </a:prstGeom>
          <a:noFill/>
          <a:ln w="38100">
            <a:solidFill>
              <a:srgbClr val="000000"/>
            </a:solidFill>
            <a:miter lim="800000"/>
            <a:headEnd/>
            <a:tailEnd/>
          </a:ln>
        </p:spPr>
      </p:pic>
      <p:pic>
        <p:nvPicPr>
          <p:cNvPr id="18529" name="Picture 199" descr="screenj"/>
          <p:cNvPicPr>
            <a:picLocks noChangeAspect="1" noChangeArrowheads="1"/>
          </p:cNvPicPr>
          <p:nvPr/>
        </p:nvPicPr>
        <p:blipFill>
          <a:blip r:embed="rId11"/>
          <a:srcRect/>
          <a:stretch>
            <a:fillRect/>
          </a:stretch>
        </p:blipFill>
        <p:spPr bwMode="auto">
          <a:xfrm>
            <a:off x="6219825" y="914400"/>
            <a:ext cx="1323975" cy="1038225"/>
          </a:xfrm>
          <a:prstGeom prst="rect">
            <a:avLst/>
          </a:prstGeom>
          <a:noFill/>
          <a:ln w="38100">
            <a:solidFill>
              <a:srgbClr val="000000"/>
            </a:solidFill>
            <a:miter lim="800000"/>
            <a:headEnd/>
            <a:tailEnd/>
          </a:ln>
        </p:spPr>
      </p:pic>
      <p:pic>
        <p:nvPicPr>
          <p:cNvPr id="18530" name="Picture 202" descr="screenj"/>
          <p:cNvPicPr>
            <a:picLocks noChangeAspect="1" noChangeArrowheads="1"/>
          </p:cNvPicPr>
          <p:nvPr/>
        </p:nvPicPr>
        <p:blipFill>
          <a:blip r:embed="rId11"/>
          <a:srcRect/>
          <a:stretch>
            <a:fillRect/>
          </a:stretch>
        </p:blipFill>
        <p:spPr bwMode="auto">
          <a:xfrm>
            <a:off x="7743825" y="914400"/>
            <a:ext cx="1323975" cy="1038225"/>
          </a:xfrm>
          <a:prstGeom prst="rect">
            <a:avLst/>
          </a:prstGeom>
          <a:noFill/>
          <a:ln w="38100">
            <a:solidFill>
              <a:srgbClr val="000000"/>
            </a:solidFill>
            <a:miter lim="800000"/>
            <a:headEnd/>
            <a:tailEnd/>
          </a:ln>
        </p:spPr>
      </p:pic>
      <p:sp>
        <p:nvSpPr>
          <p:cNvPr id="18531" name="Text Box 205"/>
          <p:cNvSpPr txBox="1">
            <a:spLocks noChangeArrowheads="1"/>
          </p:cNvSpPr>
          <p:nvPr/>
        </p:nvSpPr>
        <p:spPr bwMode="auto">
          <a:xfrm>
            <a:off x="152400" y="1219200"/>
            <a:ext cx="1371600" cy="307777"/>
          </a:xfrm>
          <a:prstGeom prst="rect">
            <a:avLst/>
          </a:prstGeom>
          <a:noFill/>
          <a:ln w="9525">
            <a:noFill/>
            <a:miter lim="800000"/>
            <a:headEnd/>
            <a:tailEnd/>
          </a:ln>
        </p:spPr>
        <p:txBody>
          <a:bodyPr>
            <a:spAutoFit/>
          </a:bodyPr>
          <a:lstStyle/>
          <a:p>
            <a:r>
              <a:rPr lang="en-US" sz="1400" dirty="0" smtClean="0">
                <a:solidFill>
                  <a:schemeClr val="bg1"/>
                </a:solidFill>
                <a:latin typeface="Arial Black" pitchFamily="-111" charset="0"/>
              </a:rPr>
              <a:t>Geography</a:t>
            </a:r>
            <a:endParaRPr lang="en-US" sz="1400" dirty="0">
              <a:solidFill>
                <a:schemeClr val="bg1"/>
              </a:solidFill>
              <a:latin typeface="Arial Black" pitchFamily="-111" charset="0"/>
            </a:endParaRPr>
          </a:p>
        </p:txBody>
      </p:sp>
      <p:sp>
        <p:nvSpPr>
          <p:cNvPr id="18532" name="Text Box 206"/>
          <p:cNvSpPr txBox="1">
            <a:spLocks noChangeArrowheads="1"/>
          </p:cNvSpPr>
          <p:nvPr/>
        </p:nvSpPr>
        <p:spPr bwMode="auto">
          <a:xfrm>
            <a:off x="1600200" y="1219200"/>
            <a:ext cx="1447800" cy="646331"/>
          </a:xfrm>
          <a:prstGeom prst="rect">
            <a:avLst/>
          </a:prstGeom>
          <a:noFill/>
          <a:ln w="9525">
            <a:noFill/>
            <a:miter lim="800000"/>
            <a:headEnd/>
            <a:tailEnd/>
          </a:ln>
        </p:spPr>
        <p:txBody>
          <a:bodyPr>
            <a:spAutoFit/>
          </a:bodyPr>
          <a:lstStyle/>
          <a:p>
            <a:r>
              <a:rPr lang="en-US" sz="1800" dirty="0" smtClean="0">
                <a:solidFill>
                  <a:schemeClr val="bg1"/>
                </a:solidFill>
                <a:latin typeface="Arial Black" pitchFamily="-111" charset="0"/>
              </a:rPr>
              <a:t>Native American</a:t>
            </a:r>
            <a:endParaRPr lang="en-US" sz="1800" dirty="0">
              <a:solidFill>
                <a:schemeClr val="bg1"/>
              </a:solidFill>
              <a:latin typeface="Arial Black" pitchFamily="-111" charset="0"/>
            </a:endParaRPr>
          </a:p>
        </p:txBody>
      </p:sp>
      <p:sp>
        <p:nvSpPr>
          <p:cNvPr id="18533" name="Text Box 209"/>
          <p:cNvSpPr txBox="1">
            <a:spLocks noChangeArrowheads="1"/>
          </p:cNvSpPr>
          <p:nvPr/>
        </p:nvSpPr>
        <p:spPr bwMode="auto">
          <a:xfrm>
            <a:off x="6172200" y="1219200"/>
            <a:ext cx="1447800" cy="584776"/>
          </a:xfrm>
          <a:prstGeom prst="rect">
            <a:avLst/>
          </a:prstGeom>
          <a:noFill/>
          <a:ln w="9525">
            <a:noFill/>
            <a:miter lim="800000"/>
            <a:headEnd/>
            <a:tailEnd/>
          </a:ln>
        </p:spPr>
        <p:txBody>
          <a:bodyPr>
            <a:spAutoFit/>
          </a:bodyPr>
          <a:lstStyle/>
          <a:p>
            <a:r>
              <a:rPr lang="en-US" sz="1600" dirty="0" smtClean="0">
                <a:solidFill>
                  <a:schemeClr val="bg1"/>
                </a:solidFill>
                <a:latin typeface="Arial Black" pitchFamily="-111" charset="0"/>
              </a:rPr>
              <a:t>Colonial America II</a:t>
            </a:r>
            <a:endParaRPr lang="en-US" sz="1600" dirty="0">
              <a:solidFill>
                <a:schemeClr val="bg1"/>
              </a:solidFill>
              <a:latin typeface="Arial Black" pitchFamily="-111" charset="0"/>
            </a:endParaRPr>
          </a:p>
        </p:txBody>
      </p:sp>
      <p:sp>
        <p:nvSpPr>
          <p:cNvPr id="18534" name="Text Box 210"/>
          <p:cNvSpPr txBox="1">
            <a:spLocks noChangeArrowheads="1"/>
          </p:cNvSpPr>
          <p:nvPr/>
        </p:nvSpPr>
        <p:spPr bwMode="auto">
          <a:xfrm>
            <a:off x="7696200" y="1066800"/>
            <a:ext cx="1447800" cy="646331"/>
          </a:xfrm>
          <a:prstGeom prst="rect">
            <a:avLst/>
          </a:prstGeom>
          <a:noFill/>
          <a:ln w="9525">
            <a:noFill/>
            <a:miter lim="800000"/>
            <a:headEnd/>
            <a:tailEnd/>
          </a:ln>
        </p:spPr>
        <p:txBody>
          <a:bodyPr>
            <a:spAutoFit/>
          </a:bodyPr>
          <a:lstStyle/>
          <a:p>
            <a:r>
              <a:rPr lang="en-US" sz="1800" dirty="0" smtClean="0">
                <a:solidFill>
                  <a:schemeClr val="bg1"/>
                </a:solidFill>
                <a:latin typeface="Arial Black" pitchFamily="-111" charset="0"/>
              </a:rPr>
              <a:t>North American</a:t>
            </a:r>
            <a:endParaRPr lang="en-US" sz="1800" dirty="0">
              <a:solidFill>
                <a:schemeClr val="bg1"/>
              </a:solidFill>
              <a:latin typeface="Arial Black" pitchFamily="-111" charset="0"/>
            </a:endParaRPr>
          </a:p>
        </p:txBody>
      </p:sp>
      <p:pic>
        <p:nvPicPr>
          <p:cNvPr id="18535" name="Picture 217" descr="applause">
            <a:hlinkClick r:id="" action="ppaction://noaction">
              <a:snd r:embed="rId42" name="APPLAUSE.WAV"/>
            </a:hlinkClick>
          </p:cNvPr>
          <p:cNvPicPr>
            <a:picLocks noChangeAspect="1" noChangeArrowheads="1"/>
          </p:cNvPicPr>
          <p:nvPr/>
        </p:nvPicPr>
        <p:blipFill>
          <a:blip r:embed="rId43"/>
          <a:srcRect/>
          <a:stretch>
            <a:fillRect/>
          </a:stretch>
        </p:blipFill>
        <p:spPr bwMode="auto">
          <a:xfrm>
            <a:off x="76200" y="288925"/>
            <a:ext cx="914400" cy="549275"/>
          </a:xfrm>
          <a:prstGeom prst="rect">
            <a:avLst/>
          </a:prstGeom>
          <a:noFill/>
          <a:ln w="9525">
            <a:noFill/>
            <a:miter lim="800000"/>
            <a:headEnd/>
            <a:tailEnd/>
          </a:ln>
        </p:spPr>
      </p:pic>
      <p:graphicFrame>
        <p:nvGraphicFramePr>
          <p:cNvPr id="18434" name="Object 2">
            <a:hlinkClick r:id="rId44" action="ppaction://hlinksldjump"/>
          </p:cNvPr>
          <p:cNvGraphicFramePr>
            <a:graphicFrameLocks noChangeAspect="1"/>
          </p:cNvGraphicFramePr>
          <p:nvPr/>
        </p:nvGraphicFramePr>
        <p:xfrm>
          <a:off x="7924800" y="228600"/>
          <a:ext cx="1009650" cy="542925"/>
        </p:xfrm>
        <a:graphic>
          <a:graphicData uri="http://schemas.openxmlformats.org/presentationml/2006/ole">
            <mc:AlternateContent xmlns:mc="http://schemas.openxmlformats.org/markup-compatibility/2006">
              <mc:Choice xmlns:v="urn:schemas-microsoft-com:vml" Requires="v">
                <p:oleObj spid="_x0000_s18440" name="Bitmap Image" r:id="rId45" imgW="1009791" imgH="542857" progId="PBrush">
                  <p:embed/>
                </p:oleObj>
              </mc:Choice>
              <mc:Fallback>
                <p:oleObj name="Bitmap Image" r:id="rId45" imgW="1009791" imgH="542857" progId="PBrush">
                  <p:embed/>
                  <p:pic>
                    <p:nvPicPr>
                      <p:cNvPr id="0"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924800" y="228600"/>
                        <a:ext cx="1009650" cy="542925"/>
                      </a:xfrm>
                      <a:prstGeom prst="rect">
                        <a:avLst/>
                      </a:prstGeom>
                      <a:noFill/>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pic>
                </p:oleObj>
              </mc:Fallback>
            </mc:AlternateContent>
          </a:graphicData>
        </a:graphic>
      </p:graphicFrame>
      <p:sp>
        <p:nvSpPr>
          <p:cNvPr id="2268" name="WordArt 220"/>
          <p:cNvSpPr>
            <a:spLocks noChangeArrowheads="1" noChangeShapeType="1" noTextEdit="1"/>
          </p:cNvSpPr>
          <p:nvPr/>
        </p:nvSpPr>
        <p:spPr bwMode="auto">
          <a:xfrm>
            <a:off x="1371600" y="228600"/>
            <a:ext cx="6019800" cy="68580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r>
              <a:rPr lang="en-US" sz="9600" kern="10" spc="-480" dirty="0">
                <a:ln w="9525">
                  <a:round/>
                  <a:headEnd/>
                  <a:tailEnd/>
                </a:ln>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atin typeface="Arial Black"/>
              </a:rPr>
              <a:t>Jeopardy</a:t>
            </a:r>
          </a:p>
        </p:txBody>
      </p:sp>
      <p:sp>
        <p:nvSpPr>
          <p:cNvPr id="18538" name="Text Box 222"/>
          <p:cNvSpPr txBox="1">
            <a:spLocks noChangeArrowheads="1"/>
          </p:cNvSpPr>
          <p:nvPr/>
        </p:nvSpPr>
        <p:spPr bwMode="auto">
          <a:xfrm>
            <a:off x="4648200" y="1219200"/>
            <a:ext cx="1447800" cy="646331"/>
          </a:xfrm>
          <a:prstGeom prst="rect">
            <a:avLst/>
          </a:prstGeom>
          <a:noFill/>
          <a:ln w="9525">
            <a:noFill/>
            <a:miter lim="800000"/>
            <a:headEnd/>
            <a:tailEnd/>
          </a:ln>
        </p:spPr>
        <p:txBody>
          <a:bodyPr>
            <a:spAutoFit/>
          </a:bodyPr>
          <a:lstStyle/>
          <a:p>
            <a:r>
              <a:rPr lang="en-US" sz="1800" dirty="0" smtClean="0">
                <a:solidFill>
                  <a:schemeClr val="bg1"/>
                </a:solidFill>
                <a:latin typeface="Arial Black" pitchFamily="-111" charset="0"/>
              </a:rPr>
              <a:t>Colonial America</a:t>
            </a:r>
            <a:endParaRPr lang="en-US" sz="1800" dirty="0">
              <a:solidFill>
                <a:schemeClr val="bg1"/>
              </a:solidFill>
              <a:latin typeface="Arial Black" pitchFamily="-111" charset="0"/>
            </a:endParaRPr>
          </a:p>
        </p:txBody>
      </p:sp>
      <p:pic>
        <p:nvPicPr>
          <p:cNvPr id="107" name="Picture 9">
            <a:hlinkClick r:id="" action="ppaction://media"/>
          </p:cNvPr>
          <p:cNvPicPr>
            <a:picLocks noRot="1" noChangeAspect="1" noChangeArrowheads="1"/>
          </p:cNvPicPr>
          <p:nvPr>
            <a:audioFile r:link="rId5"/>
            <p:extLst>
              <p:ext uri="{DAA4B4D4-6D71-4841-9C94-3DE7FCFB9230}">
                <p14:media xmlns:p14="http://schemas.microsoft.com/office/powerpoint/2010/main" r:embed="rId4"/>
              </p:ext>
            </p:extLst>
          </p:nvPr>
        </p:nvPicPr>
        <p:blipFill>
          <a:blip r:embed="rId47"/>
          <a:srcRect/>
          <a:stretch>
            <a:fillRect/>
          </a:stretch>
        </p:blipFill>
        <p:spPr bwMode="auto">
          <a:xfrm>
            <a:off x="8991600" y="6705600"/>
            <a:ext cx="152400" cy="152400"/>
          </a:xfrm>
          <a:prstGeom prst="rect">
            <a:avLst/>
          </a:prstGeom>
          <a:noFill/>
        </p:spPr>
      </p:pic>
      <p:sp>
        <p:nvSpPr>
          <p:cNvPr id="110" name="AutoShape 192"/>
          <p:cNvSpPr>
            <a:spLocks noChangeAspect="1" noChangeArrowheads="1"/>
          </p:cNvSpPr>
          <p:nvPr/>
        </p:nvSpPr>
        <p:spPr bwMode="auto">
          <a:xfrm>
            <a:off x="2667001" y="533400"/>
            <a:ext cx="261604" cy="152400"/>
          </a:xfrm>
          <a:prstGeom prst="bevel">
            <a:avLst>
              <a:gd name="adj" fmla="val 12500"/>
            </a:avLst>
          </a:prstGeom>
          <a:noFill/>
          <a:ln w="12700">
            <a:noFill/>
            <a:miter lim="800000"/>
            <a:headEnd/>
            <a:tailEnd/>
          </a:ln>
          <a:effectLst/>
        </p:spPr>
        <p:txBody>
          <a:bodyPr lIns="0" tIns="0" rIns="0" bIns="44450" anchor="ctr" anchorCtr="1"/>
          <a:lstStyle/>
          <a:p>
            <a:pPr algn="ctr">
              <a:lnSpc>
                <a:spcPct val="90000"/>
              </a:lnSpc>
            </a:pPr>
            <a:r>
              <a:rPr lang="en-US" sz="200" b="1" dirty="0">
                <a:solidFill>
                  <a:schemeClr val="bg1"/>
                </a:solidFill>
              </a:rPr>
              <a:t>Ancient Civilizations</a:t>
            </a:r>
          </a:p>
        </p:txBody>
      </p:sp>
      <p:pic>
        <p:nvPicPr>
          <p:cNvPr id="123" name="filling.mp3">
            <a:hlinkClick r:id="" action="ppaction://media"/>
          </p:cNvPr>
          <p:cNvPicPr>
            <a:picLocks noRot="1" noChangeAspect="1"/>
          </p:cNvPicPr>
          <p:nvPr>
            <a:audioFile r:link="rId7"/>
            <p:extLst>
              <p:ext uri="{DAA4B4D4-6D71-4841-9C94-3DE7FCFB9230}">
                <p14:media xmlns:p14="http://schemas.microsoft.com/office/powerpoint/2010/main" r:link="rId6"/>
              </p:ext>
            </p:extLst>
          </p:nvPr>
        </p:nvPicPr>
        <p:blipFill>
          <a:blip r:embed="rId48"/>
          <a:stretch>
            <a:fillRect/>
          </a:stretch>
        </p:blipFill>
        <p:spPr>
          <a:xfrm>
            <a:off x="0" y="0"/>
            <a:ext cx="304800" cy="304800"/>
          </a:xfrm>
          <a:prstGeom prst="rect">
            <a:avLst/>
          </a:prstGeom>
        </p:spPr>
      </p:pic>
      <p:sp>
        <p:nvSpPr>
          <p:cNvPr id="2" name="TextBox 1"/>
          <p:cNvSpPr txBox="1"/>
          <p:nvPr/>
        </p:nvSpPr>
        <p:spPr>
          <a:xfrm>
            <a:off x="3352800" y="1143000"/>
            <a:ext cx="1143000" cy="584776"/>
          </a:xfrm>
          <a:prstGeom prst="rect">
            <a:avLst/>
          </a:prstGeom>
          <a:noFill/>
        </p:spPr>
        <p:txBody>
          <a:bodyPr wrap="square" rtlCol="0">
            <a:spAutoFit/>
          </a:bodyPr>
          <a:lstStyle/>
          <a:p>
            <a:r>
              <a:rPr lang="en-US" sz="1600" dirty="0" smtClean="0">
                <a:solidFill>
                  <a:srgbClr val="FFFFFF"/>
                </a:solidFill>
              </a:rPr>
              <a:t>European Exploration</a:t>
            </a:r>
            <a:endParaRPr lang="en-US" sz="1600" dirty="0">
              <a:solidFill>
                <a:srgbClr val="FFFFFF"/>
              </a:solidFill>
            </a:endParaRPr>
          </a:p>
        </p:txBody>
      </p:sp>
    </p:spTree>
    <p:custDataLst>
      <p:tags r:id="rId3"/>
    </p:custDataLst>
  </p:cSld>
  <p:clrMapOvr>
    <a:overrideClrMapping bg1="lt1" tx1="dk1" bg2="lt2" tx2="dk2" accent1="accent1" accent2="accent2" accent3="accent3" accent4="accent4" accent5="accent5" accent6="accent6" hlink="hlink" folHlink="folHlink"/>
  </p:clrMapOvr>
  <p:transition xmlns:p14="http://schemas.microsoft.com/office/powerpoint/2010/main" advClick="0" advTm="82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68"/>
                                        </p:tgtEl>
                                        <p:attrNameLst>
                                          <p:attrName>style.visibility</p:attrName>
                                        </p:attrNameLst>
                                      </p:cBhvr>
                                      <p:to>
                                        <p:strVal val="visible"/>
                                      </p:to>
                                    </p:set>
                                    <p:anim calcmode="lin" valueType="num">
                                      <p:cBhvr>
                                        <p:cTn id="7" dur="500" fill="hold"/>
                                        <p:tgtEl>
                                          <p:spTgt spid="2268"/>
                                        </p:tgtEl>
                                        <p:attrNameLst>
                                          <p:attrName>ppt_w</p:attrName>
                                        </p:attrNameLst>
                                      </p:cBhvr>
                                      <p:tavLst>
                                        <p:tav tm="0">
                                          <p:val>
                                            <p:fltVal val="0"/>
                                          </p:val>
                                        </p:tav>
                                        <p:tav tm="100000">
                                          <p:val>
                                            <p:strVal val="#ppt_w"/>
                                          </p:val>
                                        </p:tav>
                                      </p:tavLst>
                                    </p:anim>
                                    <p:anim calcmode="lin" valueType="num">
                                      <p:cBhvr>
                                        <p:cTn id="8" dur="500" fill="hold"/>
                                        <p:tgtEl>
                                          <p:spTgt spid="2268"/>
                                        </p:tgtEl>
                                        <p:attrNameLst>
                                          <p:attrName>ppt_h</p:attrName>
                                        </p:attrNameLst>
                                      </p:cBhvr>
                                      <p:tavLst>
                                        <p:tav tm="0">
                                          <p:val>
                                            <p:fltVal val="0"/>
                                          </p:val>
                                        </p:tav>
                                        <p:tav tm="100000">
                                          <p:val>
                                            <p:strVal val="#ppt_h"/>
                                          </p:val>
                                        </p:tav>
                                      </p:tavLst>
                                    </p:anim>
                                    <p:anim calcmode="lin" valueType="num">
                                      <p:cBhvr>
                                        <p:cTn id="9" dur="500" fill="hold"/>
                                        <p:tgtEl>
                                          <p:spTgt spid="2268"/>
                                        </p:tgtEl>
                                        <p:attrNameLst>
                                          <p:attrName>ppt_x</p:attrName>
                                        </p:attrNameLst>
                                      </p:cBhvr>
                                      <p:tavLst>
                                        <p:tav tm="0">
                                          <p:val>
                                            <p:fltVal val="0.5"/>
                                          </p:val>
                                        </p:tav>
                                        <p:tav tm="100000">
                                          <p:val>
                                            <p:strVal val="#ppt_x"/>
                                          </p:val>
                                        </p:tav>
                                      </p:tavLst>
                                    </p:anim>
                                    <p:anim calcmode="lin" valueType="num">
                                      <p:cBhvr>
                                        <p:cTn id="10" dur="500" fill="hold"/>
                                        <p:tgtEl>
                                          <p:spTgt spid="226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 presetClass="mediacall" presetSubtype="0" fill="hold" nodeType="afterEffect">
                                  <p:stCondLst>
                                    <p:cond delay="2000"/>
                                  </p:stCondLst>
                                  <p:childTnLst>
                                    <p:cmd type="call" cmd="playFrom(0.0)">
                                      <p:cBhvr>
                                        <p:cTn id="13" dur="950" fill="hold"/>
                                        <p:tgtEl>
                                          <p:spTgt spid="107"/>
                                        </p:tgtEl>
                                      </p:cBhvr>
                                    </p:cmd>
                                  </p:childTnLst>
                                </p:cTn>
                              </p:par>
                            </p:childTnLst>
                          </p:cTn>
                        </p:par>
                        <p:par>
                          <p:cTn id="14" fill="hold">
                            <p:stCondLst>
                              <p:cond delay="3450"/>
                            </p:stCondLst>
                            <p:childTnLst>
                              <p:par>
                                <p:cTn id="15" presetID="4" presetClass="entr" presetSubtype="32"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box(out)">
                                      <p:cBhvr>
                                        <p:cTn id="17" dur="500"/>
                                        <p:tgtEl>
                                          <p:spTgt spid="110"/>
                                        </p:tgtEl>
                                      </p:cBhvr>
                                    </p:animEffect>
                                  </p:childTnLst>
                                  <p:subTnLst>
                                    <p:audio>
                                      <p:cMediaNode>
                                        <p:cTn display="0" masterRel="sameClick">
                                          <p:stCondLst>
                                            <p:cond evt="begin" delay="0">
                                              <p:tn val="15"/>
                                            </p:cond>
                                          </p:stCondLst>
                                          <p:endCondLst>
                                            <p:cond evt="onStopAudio" delay="0">
                                              <p:tgtEl>
                                                <p:sldTgt/>
                                              </p:tgtEl>
                                            </p:cond>
                                          </p:endCondLst>
                                        </p:cTn>
                                        <p:tgtEl>
                                          <p:sndTgt r:embed="rId10" name="boardfill-Round2.wav"/>
                                        </p:tgtEl>
                                      </p:cMediaNode>
                                    </p:audio>
                                  </p:subTnLst>
                                </p:cTn>
                              </p:par>
                            </p:childTnLst>
                          </p:cTn>
                        </p:par>
                        <p:par>
                          <p:cTn id="18" fill="hold">
                            <p:stCondLst>
                              <p:cond delay="3950"/>
                            </p:stCondLst>
                            <p:childTnLst>
                              <p:par>
                                <p:cTn id="19" presetID="1" presetClass="mediacall" presetSubtype="0" fill="hold" nodeType="afterEffect">
                                  <p:stCondLst>
                                    <p:cond delay="0"/>
                                  </p:stCondLst>
                                  <p:childTnLst>
                                    <p:cmd type="call" cmd="playFrom(0.0)">
                                      <p:cBhvr>
                                        <p:cTn id="20" dur="5782" fill="hold"/>
                                        <p:tgtEl>
                                          <p:spTgt spid="1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07"/>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23"/>
                </p:tgtEl>
              </p:cMediaNode>
            </p:audio>
          </p:childTnLst>
        </p:cTn>
      </p:par>
    </p:tnLst>
    <p:bldLst>
      <p:bldP spid="2268"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7106" name="Rectangle 2">
            <a:hlinkClick r:id="rId4"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1371600" y="1752600"/>
            <a:ext cx="6324600" cy="3019425"/>
          </a:xfrm>
          <a:prstGeom prst="rect">
            <a:avLst/>
          </a:prstGeom>
          <a:noFill/>
          <a:ln w="9525">
            <a:noFill/>
            <a:miter lim="800000"/>
            <a:headEnd/>
            <a:tailEnd/>
          </a:ln>
        </p:spPr>
        <p:txBody>
          <a:bodyPr>
            <a:spAutoFit/>
          </a:bodyPr>
          <a:lstStyle/>
          <a:p>
            <a:pPr>
              <a:spcBef>
                <a:spcPct val="50000"/>
              </a:spcBef>
            </a:pPr>
            <a:r>
              <a:rPr lang="en-US" sz="9600">
                <a:solidFill>
                  <a:schemeClr val="bg1"/>
                </a:solidFill>
                <a:latin typeface="Arial Black" pitchFamily="-111" charset="0"/>
              </a:rPr>
              <a:t>DAILY DOUBLE</a:t>
            </a:r>
            <a:endParaRPr lang="en-US" sz="3600"/>
          </a:p>
        </p:txBody>
      </p:sp>
      <p:sp>
        <p:nvSpPr>
          <p:cNvPr id="4710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
        <p:nvSpPr>
          <p:cNvPr id="72709" name="Text Box 5"/>
          <p:cNvSpPr txBox="1">
            <a:spLocks noChangeArrowheads="1"/>
          </p:cNvSpPr>
          <p:nvPr/>
        </p:nvSpPr>
        <p:spPr bwMode="auto">
          <a:xfrm>
            <a:off x="1371600" y="1752600"/>
            <a:ext cx="6324600" cy="3019425"/>
          </a:xfrm>
          <a:prstGeom prst="rect">
            <a:avLst/>
          </a:prstGeom>
          <a:noFill/>
          <a:ln w="9525">
            <a:noFill/>
            <a:miter lim="800000"/>
            <a:headEnd/>
            <a:tailEnd/>
          </a:ln>
        </p:spPr>
        <p:txBody>
          <a:bodyPr>
            <a:spAutoFit/>
          </a:bodyPr>
          <a:lstStyle/>
          <a:p>
            <a:pPr>
              <a:spcBef>
                <a:spcPct val="50000"/>
              </a:spcBef>
            </a:pPr>
            <a:r>
              <a:rPr lang="en-US" sz="9600" dirty="0">
                <a:solidFill>
                  <a:schemeClr val="bg1"/>
                </a:solidFill>
                <a:latin typeface="Arial Black" pitchFamily="-111" charset="0"/>
              </a:rPr>
              <a:t>DAILY DOUBLE</a:t>
            </a:r>
            <a:endParaRPr lang="en-US" sz="3600" dirty="0"/>
          </a:p>
        </p:txBody>
      </p:sp>
      <p:sp>
        <p:nvSpPr>
          <p:cNvPr id="72710" name="Text Box 6"/>
          <p:cNvSpPr txBox="1">
            <a:spLocks noChangeArrowheads="1"/>
          </p:cNvSpPr>
          <p:nvPr/>
        </p:nvSpPr>
        <p:spPr bwMode="auto">
          <a:xfrm>
            <a:off x="1371600" y="2819400"/>
            <a:ext cx="6324600" cy="823913"/>
          </a:xfrm>
          <a:prstGeom prst="rect">
            <a:avLst/>
          </a:prstGeom>
          <a:noFill/>
          <a:ln w="9525">
            <a:noFill/>
            <a:miter lim="800000"/>
            <a:headEnd/>
            <a:tailEnd/>
          </a:ln>
        </p:spPr>
        <p:txBody>
          <a:bodyPr>
            <a:spAutoFit/>
          </a:bodyPr>
          <a:lstStyle/>
          <a:p>
            <a:pPr>
              <a:spcBef>
                <a:spcPct val="50000"/>
              </a:spcBef>
            </a:pPr>
            <a:r>
              <a:rPr lang="en-US" sz="4800">
                <a:solidFill>
                  <a:schemeClr val="bg1"/>
                </a:solidFill>
              </a:rPr>
              <a:t>Place A Wager</a:t>
            </a:r>
            <a:endParaRPr lang="en-US" sz="3600"/>
          </a:p>
        </p:txBody>
      </p:sp>
      <p:pic>
        <p:nvPicPr>
          <p:cNvPr id="8" name="daily_double.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9600" y="1524000"/>
            <a:ext cx="304800" cy="304800"/>
          </a:xfrm>
          <a:prstGeom prst="rect">
            <a:avLst/>
          </a:prstGeom>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7270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1000"/>
                                  </p:stCondLst>
                                  <p:childTnLst>
                                    <p:set>
                                      <p:cBhvr>
                                        <p:cTn id="9" dur="1000">
                                          <p:stCondLst>
                                            <p:cond delay="0"/>
                                          </p:stCondLst>
                                        </p:cTn>
                                        <p:tgtEl>
                                          <p:spTgt spid="7270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628"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2707" grpId="0" autoUpdateAnimBg="0"/>
      <p:bldP spid="72709" grpId="0" autoUpdateAnimBg="0"/>
      <p:bldP spid="727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8130" name="Rectangle 2">
            <a:hlinkClick r:id="rId2" action="ppaction://hlinksldjump"/>
          </p:cNvPr>
          <p:cNvSpPr>
            <a:spLocks noChangeArrowheads="1"/>
          </p:cNvSpPr>
          <p:nvPr/>
        </p:nvSpPr>
        <p:spPr bwMode="auto">
          <a:xfrm>
            <a:off x="0" y="-7620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457200" y="1676400"/>
            <a:ext cx="8305800" cy="1200329"/>
          </a:xfrm>
          <a:prstGeom prst="rect">
            <a:avLst/>
          </a:prstGeom>
          <a:noFill/>
          <a:ln w="9525">
            <a:noFill/>
            <a:miter lim="800000"/>
            <a:headEnd/>
            <a:tailEnd/>
          </a:ln>
        </p:spPr>
        <p:txBody>
          <a:bodyPr>
            <a:spAutoFit/>
          </a:bodyPr>
          <a:lstStyle/>
          <a:p>
            <a:pPr>
              <a:spcBef>
                <a:spcPct val="50000"/>
              </a:spcBef>
            </a:pPr>
            <a:r>
              <a:rPr lang="en-US" sz="3600" dirty="0">
                <a:solidFill>
                  <a:schemeClr val="bg1"/>
                </a:solidFill>
              </a:rPr>
              <a:t>Which European nations had territory in the Americas in the 17</a:t>
            </a:r>
            <a:r>
              <a:rPr lang="en-US" sz="3600" baseline="30000" dirty="0">
                <a:solidFill>
                  <a:schemeClr val="bg1"/>
                </a:solidFill>
              </a:rPr>
              <a:t>th</a:t>
            </a:r>
            <a:r>
              <a:rPr lang="en-US" sz="3600" dirty="0">
                <a:solidFill>
                  <a:schemeClr val="bg1"/>
                </a:solidFill>
              </a:rPr>
              <a:t> Century (1600s)</a:t>
            </a:r>
            <a:endParaRPr lang="en-US" sz="3200" dirty="0"/>
          </a:p>
        </p:txBody>
      </p:sp>
      <p:sp>
        <p:nvSpPr>
          <p:cNvPr id="4813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915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Who is France, England, Spain and the Netherlands</a:t>
            </a:r>
            <a:endParaRPr lang="en-US" sz="3600" dirty="0"/>
          </a:p>
        </p:txBody>
      </p:sp>
      <p:sp>
        <p:nvSpPr>
          <p:cNvPr id="4915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017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1295400" y="22098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From who did England buy New York colony from? </a:t>
            </a:r>
            <a:endParaRPr lang="en-US" sz="3600" dirty="0"/>
          </a:p>
        </p:txBody>
      </p:sp>
      <p:sp>
        <p:nvSpPr>
          <p:cNvPr id="5018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02" name="Rectangle 2">
            <a:hlinkClick r:id="rId2" action="ppaction://hlinksldjump"/>
          </p:cNvPr>
          <p:cNvSpPr>
            <a:spLocks noChangeArrowheads="1"/>
          </p:cNvSpPr>
          <p:nvPr/>
        </p:nvSpPr>
        <p:spPr bwMode="auto">
          <a:xfrm>
            <a:off x="15240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Who are the Dutch? </a:t>
            </a:r>
            <a:r>
              <a:rPr lang="en-US" sz="4000" dirty="0" smtClean="0">
                <a:solidFill>
                  <a:schemeClr val="bg1"/>
                </a:solidFill>
              </a:rPr>
              <a:t>(The Netherlands, Holland)</a:t>
            </a:r>
            <a:endParaRPr lang="en-US" sz="3600" dirty="0"/>
          </a:p>
        </p:txBody>
      </p:sp>
      <p:sp>
        <p:nvSpPr>
          <p:cNvPr id="5120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A person who lives in a new community and is originally from another country</a:t>
            </a:r>
          </a:p>
        </p:txBody>
      </p:sp>
      <p:sp>
        <p:nvSpPr>
          <p:cNvPr id="52227"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100</a:t>
            </a:r>
            <a:endParaRPr lang="en-US"/>
          </a:p>
        </p:txBody>
      </p:sp>
    </p:spTree>
  </p:cSld>
  <p:clrMapOvr>
    <a:masterClrMapping/>
  </p:clrMapOvr>
  <p:transition xmlns:p14="http://schemas.microsoft.com/office/powerpoint/2010/mai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325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a colonist?</a:t>
            </a:r>
            <a:endParaRPr lang="en-US" sz="4000" dirty="0">
              <a:solidFill>
                <a:schemeClr val="bg1"/>
              </a:solidFill>
            </a:endParaRPr>
          </a:p>
        </p:txBody>
      </p:sp>
      <p:sp>
        <p:nvSpPr>
          <p:cNvPr id="5325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100</a:t>
            </a:r>
            <a:endParaRPr lang="en-US"/>
          </a:p>
        </p:txBody>
      </p:sp>
    </p:spTree>
  </p:cSld>
  <p:clrMapOvr>
    <a:masterClrMapping/>
  </p:clrMapOvr>
  <p:transition xmlns:p14="http://schemas.microsoft.com/office/powerpoint/2010/mai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427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1371600" y="2133600"/>
            <a:ext cx="6324600" cy="1323439"/>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An original country that a colonist comes from</a:t>
            </a:r>
            <a:endParaRPr lang="en-US" sz="3600" dirty="0"/>
          </a:p>
        </p:txBody>
      </p:sp>
      <p:sp>
        <p:nvSpPr>
          <p:cNvPr id="5427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529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304800" y="2514600"/>
            <a:ext cx="84582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mother country?</a:t>
            </a:r>
            <a:endParaRPr lang="en-US" sz="3600" dirty="0"/>
          </a:p>
        </p:txBody>
      </p:sp>
      <p:sp>
        <p:nvSpPr>
          <p:cNvPr id="5530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632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6323"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 settlement (a new community) made by a foreign country</a:t>
            </a:r>
            <a:endParaRPr lang="en-US" sz="3600" dirty="0"/>
          </a:p>
        </p:txBody>
      </p:sp>
      <p:sp>
        <p:nvSpPr>
          <p:cNvPr id="5632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48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1371600" y="23622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original theory about how people came to the Americas via a land bridge between Siberia and Alaska.</a:t>
            </a:r>
            <a:endParaRPr lang="en-US" sz="3600" dirty="0"/>
          </a:p>
        </p:txBody>
      </p:sp>
      <p:sp>
        <p:nvSpPr>
          <p:cNvPr id="20484" name="Text Box 6"/>
          <p:cNvSpPr txBox="1">
            <a:spLocks noChangeArrowheads="1"/>
          </p:cNvSpPr>
          <p:nvPr/>
        </p:nvSpPr>
        <p:spPr bwMode="auto">
          <a:xfrm>
            <a:off x="8205788" y="6400800"/>
            <a:ext cx="938212" cy="457200"/>
          </a:xfrm>
          <a:prstGeom prst="rect">
            <a:avLst/>
          </a:prstGeom>
          <a:noFill/>
          <a:ln w="9525">
            <a:noFill/>
            <a:miter lim="800000"/>
            <a:headEnd/>
            <a:tailEnd/>
          </a:ln>
        </p:spPr>
        <p:txBody>
          <a:bodyPr wrap="none">
            <a:spAutoFit/>
          </a:bodyPr>
          <a:lstStyle/>
          <a:p>
            <a:r>
              <a:rPr lang="en-US">
                <a:solidFill>
                  <a:schemeClr val="bg1"/>
                </a:solidFill>
              </a:rPr>
              <a:t>A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734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7347" name="Text Box 3"/>
          <p:cNvSpPr txBox="1">
            <a:spLocks noChangeArrowheads="1"/>
          </p:cNvSpPr>
          <p:nvPr/>
        </p:nvSpPr>
        <p:spPr bwMode="auto">
          <a:xfrm>
            <a:off x="1676400" y="28956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a colony?</a:t>
            </a:r>
            <a:endParaRPr lang="en-US" sz="3600" dirty="0"/>
          </a:p>
        </p:txBody>
      </p:sp>
      <p:sp>
        <p:nvSpPr>
          <p:cNvPr id="57348"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837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8371" name="Text Box 3"/>
          <p:cNvSpPr txBox="1">
            <a:spLocks noChangeArrowheads="1"/>
          </p:cNvSpPr>
          <p:nvPr/>
        </p:nvSpPr>
        <p:spPr bwMode="auto">
          <a:xfrm>
            <a:off x="1447800" y="381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economic principle is illustrated in the diagram?</a:t>
            </a:r>
            <a:endParaRPr lang="en-US" sz="3600" dirty="0"/>
          </a:p>
        </p:txBody>
      </p:sp>
      <p:sp>
        <p:nvSpPr>
          <p:cNvPr id="5837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400</a:t>
            </a:r>
            <a:endParaRPr lang="en-US"/>
          </a:p>
        </p:txBody>
      </p:sp>
      <p:pic>
        <p:nvPicPr>
          <p:cNvPr id="5" name="Picture 4"/>
          <p:cNvPicPr/>
          <p:nvPr/>
        </p:nvPicPr>
        <p:blipFill>
          <a:blip r:embed="rId3"/>
          <a:srcRect l="9975" t="28899" r="36749" b="42915"/>
          <a:stretch>
            <a:fillRect/>
          </a:stretch>
        </p:blipFill>
        <p:spPr bwMode="auto">
          <a:xfrm>
            <a:off x="990600" y="2819400"/>
            <a:ext cx="7391400" cy="3124200"/>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939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9395"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mercantilism?</a:t>
            </a:r>
            <a:endParaRPr lang="en-US" sz="4000" dirty="0">
              <a:solidFill>
                <a:schemeClr val="bg1"/>
              </a:solidFill>
            </a:endParaRPr>
          </a:p>
        </p:txBody>
      </p:sp>
      <p:sp>
        <p:nvSpPr>
          <p:cNvPr id="5939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0418" name="Rectangle 2">
            <a:hlinkClick r:id="rId2" action="ppaction://hlinksldjump"/>
          </p:cNvPr>
          <p:cNvSpPr>
            <a:spLocks noChangeArrowheads="1"/>
          </p:cNvSpPr>
          <p:nvPr/>
        </p:nvSpPr>
        <p:spPr bwMode="auto">
          <a:xfrm>
            <a:off x="0" y="-7961"/>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0419" name="Text Box 3"/>
          <p:cNvSpPr txBox="1">
            <a:spLocks noChangeArrowheads="1"/>
          </p:cNvSpPr>
          <p:nvPr/>
        </p:nvSpPr>
        <p:spPr bwMode="auto">
          <a:xfrm>
            <a:off x="1447800" y="228600"/>
            <a:ext cx="6324600" cy="1938992"/>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a potential problem with the system illustrated below?</a:t>
            </a:r>
            <a:endParaRPr lang="en-US" sz="3600" dirty="0"/>
          </a:p>
        </p:txBody>
      </p:sp>
      <p:sp>
        <p:nvSpPr>
          <p:cNvPr id="6042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500</a:t>
            </a:r>
            <a:endParaRPr lang="en-US"/>
          </a:p>
        </p:txBody>
      </p:sp>
      <p:pic>
        <p:nvPicPr>
          <p:cNvPr id="5" name="Picture 4"/>
          <p:cNvPicPr/>
          <p:nvPr/>
        </p:nvPicPr>
        <p:blipFill>
          <a:blip r:embed="rId3"/>
          <a:srcRect l="9975" t="28899" r="36749" b="42915"/>
          <a:stretch>
            <a:fillRect/>
          </a:stretch>
        </p:blipFill>
        <p:spPr bwMode="auto">
          <a:xfrm>
            <a:off x="685800" y="2705100"/>
            <a:ext cx="8229600" cy="3619500"/>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4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1443" name="Text Box 3"/>
          <p:cNvSpPr txBox="1">
            <a:spLocks noChangeArrowheads="1"/>
          </p:cNvSpPr>
          <p:nvPr/>
        </p:nvSpPr>
        <p:spPr bwMode="auto">
          <a:xfrm>
            <a:off x="1447800" y="1600200"/>
            <a:ext cx="6324600" cy="2554545"/>
          </a:xfrm>
          <a:prstGeom prst="rect">
            <a:avLst/>
          </a:prstGeom>
          <a:noFill/>
          <a:ln w="9525">
            <a:noFill/>
            <a:miter lim="800000"/>
            <a:headEnd/>
            <a:tailEnd/>
          </a:ln>
        </p:spPr>
        <p:txBody>
          <a:bodyPr>
            <a:spAutoFit/>
          </a:bodyPr>
          <a:lstStyle/>
          <a:p>
            <a:pPr lvl="0"/>
            <a:r>
              <a:rPr lang="en-US" sz="4000" dirty="0">
                <a:solidFill>
                  <a:srgbClr val="FFFFFF"/>
                </a:solidFill>
              </a:rPr>
              <a:t>The colony may feel that she is being exploited for raw materials/resources given to the mother country.</a:t>
            </a:r>
          </a:p>
        </p:txBody>
      </p:sp>
      <p:sp>
        <p:nvSpPr>
          <p:cNvPr id="6144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246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1371600" y="2286000"/>
            <a:ext cx="6324600" cy="1200329"/>
          </a:xfrm>
          <a:prstGeom prst="rect">
            <a:avLst/>
          </a:prstGeom>
          <a:noFill/>
          <a:ln w="9525">
            <a:noFill/>
            <a:miter lim="800000"/>
            <a:headEnd/>
            <a:tailEnd/>
          </a:ln>
          <a:effectLst/>
        </p:spPr>
        <p:txBody>
          <a:bodyPr>
            <a:spAutoFit/>
          </a:bodyPr>
          <a:lstStyle/>
          <a:p>
            <a:pPr>
              <a:spcBef>
                <a:spcPct val="50000"/>
              </a:spcBef>
            </a:pPr>
            <a:r>
              <a:rPr lang="en-US" sz="3600" dirty="0" smtClean="0">
                <a:solidFill>
                  <a:srgbClr val="FFFFFF"/>
                </a:solidFill>
              </a:rPr>
              <a:t>What is one similarity between slaves and indentured servants</a:t>
            </a:r>
            <a:endParaRPr lang="en-US" sz="3600" dirty="0">
              <a:solidFill>
                <a:srgbClr val="FFFFFF"/>
              </a:solidFill>
            </a:endParaRPr>
          </a:p>
        </p:txBody>
      </p:sp>
      <p:sp>
        <p:nvSpPr>
          <p:cNvPr id="62468"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349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3491"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marL="742950" indent="-742950">
              <a:spcBef>
                <a:spcPct val="50000"/>
              </a:spcBef>
            </a:pPr>
            <a:r>
              <a:rPr lang="en-US" sz="4000" dirty="0" smtClean="0">
                <a:solidFill>
                  <a:schemeClr val="bg1"/>
                </a:solidFill>
              </a:rPr>
              <a:t>Both were legally considered the property of their masters</a:t>
            </a:r>
            <a:endParaRPr lang="en-US" sz="3600" dirty="0"/>
          </a:p>
        </p:txBody>
      </p:sp>
      <p:sp>
        <p:nvSpPr>
          <p:cNvPr id="63492"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451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4515" name="Text Box 3"/>
          <p:cNvSpPr txBox="1">
            <a:spLocks noChangeArrowheads="1"/>
          </p:cNvSpPr>
          <p:nvPr/>
        </p:nvSpPr>
        <p:spPr bwMode="auto">
          <a:xfrm>
            <a:off x="1371600" y="22098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main reason people settled in Massachusetts, Pennsylvania, Rhode Island and Maryland</a:t>
            </a:r>
            <a:endParaRPr lang="en-US" sz="3600" dirty="0"/>
          </a:p>
        </p:txBody>
      </p:sp>
      <p:sp>
        <p:nvSpPr>
          <p:cNvPr id="64516"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553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5539"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religious freedom?</a:t>
            </a:r>
            <a:endParaRPr lang="en-US" sz="3600" dirty="0"/>
          </a:p>
        </p:txBody>
      </p:sp>
      <p:sp>
        <p:nvSpPr>
          <p:cNvPr id="65540"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656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6563" name="Text Box 3"/>
          <p:cNvSpPr txBox="1">
            <a:spLocks noChangeArrowheads="1"/>
          </p:cNvSpPr>
          <p:nvPr/>
        </p:nvSpPr>
        <p:spPr bwMode="auto">
          <a:xfrm>
            <a:off x="1371600" y="21336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Villages with town meetings, commercial fishing and small farms best describes this colonial region</a:t>
            </a:r>
            <a:endParaRPr lang="en-US" sz="3600" dirty="0"/>
          </a:p>
        </p:txBody>
      </p:sp>
      <p:sp>
        <p:nvSpPr>
          <p:cNvPr id="66564"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150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1507"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Bering Strait Theory?</a:t>
            </a:r>
            <a:endParaRPr lang="en-US" sz="3600" dirty="0"/>
          </a:p>
        </p:txBody>
      </p:sp>
      <p:sp>
        <p:nvSpPr>
          <p:cNvPr id="21508" name="Text Box 4"/>
          <p:cNvSpPr txBox="1">
            <a:spLocks noChangeArrowheads="1"/>
          </p:cNvSpPr>
          <p:nvPr/>
        </p:nvSpPr>
        <p:spPr bwMode="auto">
          <a:xfrm>
            <a:off x="8205788" y="6400800"/>
            <a:ext cx="938212" cy="457200"/>
          </a:xfrm>
          <a:prstGeom prst="rect">
            <a:avLst/>
          </a:prstGeom>
          <a:noFill/>
          <a:ln w="9525">
            <a:noFill/>
            <a:miter lim="800000"/>
            <a:headEnd/>
            <a:tailEnd/>
          </a:ln>
        </p:spPr>
        <p:txBody>
          <a:bodyPr wrap="none">
            <a:spAutoFit/>
          </a:bodyPr>
          <a:lstStyle/>
          <a:p>
            <a:r>
              <a:rPr lang="en-US">
                <a:solidFill>
                  <a:schemeClr val="bg1"/>
                </a:solidFill>
              </a:rPr>
              <a:t>A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758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7587" name="Text Box 3"/>
          <p:cNvSpPr txBox="1">
            <a:spLocks noChangeArrowheads="1"/>
          </p:cNvSpPr>
          <p:nvPr/>
        </p:nvSpPr>
        <p:spPr bwMode="auto">
          <a:xfrm>
            <a:off x="1524000" y="25908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are the New England Colonies</a:t>
            </a:r>
            <a:endParaRPr lang="en-US" sz="3600" dirty="0"/>
          </a:p>
        </p:txBody>
      </p:sp>
      <p:sp>
        <p:nvSpPr>
          <p:cNvPr id="67588"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861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8611" name="Text Box 3"/>
          <p:cNvSpPr txBox="1">
            <a:spLocks noChangeArrowheads="1"/>
          </p:cNvSpPr>
          <p:nvPr/>
        </p:nvSpPr>
        <p:spPr bwMode="auto">
          <a:xfrm>
            <a:off x="1371600" y="26670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In colonial America colonial assemblies (i.e. Virginia House of Burgesses) represented this</a:t>
            </a:r>
            <a:endParaRPr lang="en-US" sz="3600" dirty="0"/>
          </a:p>
        </p:txBody>
      </p:sp>
      <p:sp>
        <p:nvSpPr>
          <p:cNvPr id="68612"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963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304800" y="2590800"/>
            <a:ext cx="86868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 step towards representative democracy</a:t>
            </a:r>
            <a:endParaRPr lang="en-US" sz="3600" dirty="0"/>
          </a:p>
        </p:txBody>
      </p:sp>
      <p:sp>
        <p:nvSpPr>
          <p:cNvPr id="69636"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400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065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Mayflower Compact introduced this principle</a:t>
            </a:r>
            <a:endParaRPr lang="en-US" sz="3600" dirty="0"/>
          </a:p>
        </p:txBody>
      </p:sp>
      <p:sp>
        <p:nvSpPr>
          <p:cNvPr id="70660"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168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1683" name="Text Box 3"/>
          <p:cNvSpPr txBox="1">
            <a:spLocks noChangeArrowheads="1"/>
          </p:cNvSpPr>
          <p:nvPr/>
        </p:nvSpPr>
        <p:spPr bwMode="auto">
          <a:xfrm>
            <a:off x="1295400" y="14478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self government? </a:t>
            </a:r>
            <a:endParaRPr lang="en-US" sz="4000" dirty="0">
              <a:solidFill>
                <a:schemeClr val="bg1"/>
              </a:solidFill>
            </a:endParaRPr>
          </a:p>
        </p:txBody>
      </p:sp>
      <p:sp>
        <p:nvSpPr>
          <p:cNvPr id="71684"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270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dirty="0"/>
          </a:p>
        </p:txBody>
      </p:sp>
      <p:sp>
        <p:nvSpPr>
          <p:cNvPr id="72707" name="Text Box 3"/>
          <p:cNvSpPr txBox="1">
            <a:spLocks noChangeArrowheads="1"/>
          </p:cNvSpPr>
          <p:nvPr/>
        </p:nvSpPr>
        <p:spPr bwMode="auto">
          <a:xfrm>
            <a:off x="1447800" y="533400"/>
            <a:ext cx="6324600" cy="1754327"/>
          </a:xfrm>
          <a:prstGeom prst="rect">
            <a:avLst/>
          </a:prstGeom>
          <a:noFill/>
          <a:ln w="9525">
            <a:noFill/>
            <a:miter lim="800000"/>
            <a:headEnd/>
            <a:tailEnd/>
          </a:ln>
        </p:spPr>
        <p:txBody>
          <a:bodyPr>
            <a:spAutoFit/>
          </a:bodyPr>
          <a:lstStyle/>
          <a:p>
            <a:pPr>
              <a:spcBef>
                <a:spcPct val="50000"/>
              </a:spcBef>
            </a:pPr>
            <a:r>
              <a:rPr lang="en-US" sz="3600" dirty="0" smtClean="0">
                <a:solidFill>
                  <a:srgbClr val="FFFFFF"/>
                </a:solidFill>
              </a:rPr>
              <a:t>The document most closely associated with this 1754 political cartoon</a:t>
            </a:r>
            <a:endParaRPr lang="en-US" sz="3600" dirty="0">
              <a:solidFill>
                <a:srgbClr val="FFFFFF"/>
              </a:solidFill>
            </a:endParaRPr>
          </a:p>
        </p:txBody>
      </p:sp>
      <p:sp>
        <p:nvSpPr>
          <p:cNvPr id="72708"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100</a:t>
            </a:r>
            <a:endParaRPr lang="en-US"/>
          </a:p>
        </p:txBody>
      </p:sp>
      <p:pic>
        <p:nvPicPr>
          <p:cNvPr id="5" name="Picture 4"/>
          <p:cNvPicPr/>
          <p:nvPr/>
        </p:nvPicPr>
        <p:blipFill>
          <a:blip r:embed="rId3"/>
          <a:srcRect/>
          <a:stretch>
            <a:fillRect/>
          </a:stretch>
        </p:blipFill>
        <p:spPr bwMode="auto">
          <a:xfrm>
            <a:off x="1676400" y="2514600"/>
            <a:ext cx="5943600" cy="3733800"/>
          </a:xfrm>
          <a:prstGeom prst="rect">
            <a:avLst/>
          </a:prstGeom>
          <a:noFill/>
          <a:ln w="9525">
            <a:noFill/>
            <a:miter lim="800000"/>
            <a:headEnd/>
            <a:tailEnd/>
          </a:ln>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373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3731" name="Text Box 3"/>
          <p:cNvSpPr txBox="1">
            <a:spLocks noChangeArrowheads="1"/>
          </p:cNvSpPr>
          <p:nvPr/>
        </p:nvSpPr>
        <p:spPr bwMode="auto">
          <a:xfrm>
            <a:off x="1371600" y="1143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Albany Plan of Union?</a:t>
            </a:r>
            <a:endParaRPr lang="en-US" sz="3600" dirty="0"/>
          </a:p>
        </p:txBody>
      </p:sp>
      <p:sp>
        <p:nvSpPr>
          <p:cNvPr id="73732"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100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475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4755" name="Text Box 3"/>
          <p:cNvSpPr txBox="1">
            <a:spLocks noChangeArrowheads="1"/>
          </p:cNvSpPr>
          <p:nvPr/>
        </p:nvSpPr>
        <p:spPr bwMode="auto">
          <a:xfrm>
            <a:off x="1447800" y="762000"/>
            <a:ext cx="6324600" cy="4001096"/>
          </a:xfrm>
          <a:prstGeom prst="rect">
            <a:avLst/>
          </a:prstGeom>
          <a:noFill/>
          <a:ln w="9525">
            <a:noFill/>
            <a:miter lim="800000"/>
            <a:headEnd/>
            <a:tailEnd/>
          </a:ln>
        </p:spPr>
        <p:txBody>
          <a:bodyPr>
            <a:spAutoFit/>
          </a:bodyPr>
          <a:lstStyle/>
          <a:p>
            <a:pPr marL="457200" indent="-457200">
              <a:spcBef>
                <a:spcPct val="50000"/>
              </a:spcBef>
            </a:pPr>
            <a:r>
              <a:rPr lang="en-US" sz="4000" dirty="0" smtClean="0">
                <a:solidFill>
                  <a:schemeClr val="bg1"/>
                </a:solidFill>
              </a:rPr>
              <a:t>This law forbid the colonists from crossing the Appalachian Mountains after the French and Indian War</a:t>
            </a:r>
            <a:endParaRPr lang="en-US" sz="4000" dirty="0">
              <a:solidFill>
                <a:schemeClr val="bg1"/>
              </a:solidFill>
            </a:endParaRPr>
          </a:p>
          <a:p>
            <a:pPr marL="457200" indent="-457200">
              <a:spcBef>
                <a:spcPct val="50000"/>
              </a:spcBef>
              <a:buFont typeface="Times New Roman" pitchFamily="18" charset="0"/>
              <a:buAutoNum type="alphaLcParenR"/>
            </a:pPr>
            <a:endParaRPr lang="en-US" sz="3600" dirty="0"/>
          </a:p>
        </p:txBody>
      </p:sp>
      <p:sp>
        <p:nvSpPr>
          <p:cNvPr id="74756"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577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1600200" y="2133600"/>
            <a:ext cx="6324600" cy="307776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Proclamation of 1763?</a:t>
            </a:r>
          </a:p>
          <a:p>
            <a:pPr>
              <a:spcBef>
                <a:spcPct val="50000"/>
              </a:spcBef>
            </a:pPr>
            <a:endParaRPr lang="en-US" sz="4000" dirty="0">
              <a:solidFill>
                <a:schemeClr val="bg1"/>
              </a:solidFill>
            </a:endParaRPr>
          </a:p>
          <a:p>
            <a:pPr>
              <a:spcBef>
                <a:spcPct val="50000"/>
              </a:spcBef>
            </a:pPr>
            <a:endParaRPr lang="en-US" sz="3600" dirty="0"/>
          </a:p>
        </p:txBody>
      </p:sp>
      <p:sp>
        <p:nvSpPr>
          <p:cNvPr id="75780"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680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6803" name="Text Box 3"/>
          <p:cNvSpPr txBox="1">
            <a:spLocks noChangeArrowheads="1"/>
          </p:cNvSpPr>
          <p:nvPr/>
        </p:nvSpPr>
        <p:spPr bwMode="auto">
          <a:xfrm>
            <a:off x="1371600" y="1066800"/>
            <a:ext cx="6324600" cy="3416320"/>
          </a:xfrm>
          <a:prstGeom prst="rect">
            <a:avLst/>
          </a:prstGeom>
          <a:noFill/>
          <a:ln w="9525">
            <a:noFill/>
            <a:miter lim="800000"/>
            <a:headEnd/>
            <a:tailEnd/>
          </a:ln>
        </p:spPr>
        <p:txBody>
          <a:bodyPr>
            <a:spAutoFit/>
          </a:bodyPr>
          <a:lstStyle/>
          <a:p>
            <a:pPr>
              <a:spcBef>
                <a:spcPct val="50000"/>
              </a:spcBef>
            </a:pPr>
            <a:r>
              <a:rPr lang="en-US" sz="3600" dirty="0" smtClean="0">
                <a:solidFill>
                  <a:schemeClr val="bg1"/>
                </a:solidFill>
              </a:rPr>
              <a:t>White  colonists and blacks fought together against the Native Americans in this event which led to the end of indentured servitude and began exclusive racial slavery</a:t>
            </a:r>
            <a:endParaRPr lang="en-US" sz="3600" dirty="0">
              <a:solidFill>
                <a:schemeClr val="bg1"/>
              </a:solidFill>
            </a:endParaRPr>
          </a:p>
        </p:txBody>
      </p:sp>
      <p:sp>
        <p:nvSpPr>
          <p:cNvPr id="76804"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300</a:t>
            </a:r>
            <a:endParaRPr lang="en-US"/>
          </a:p>
        </p:txBody>
      </p:sp>
    </p:spTree>
  </p:cSld>
  <p:clrMapOvr>
    <a:masterClrMapping/>
  </p:clrMapOvr>
  <p:transition xmlns:p14="http://schemas.microsoft.com/office/powerpoint/2010/mai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253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1371600" y="15240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name for the people who’s remains were found at a site in New Mexico that had a similar culture.</a:t>
            </a:r>
            <a:endParaRPr lang="en-US" sz="3600" dirty="0"/>
          </a:p>
        </p:txBody>
      </p:sp>
      <p:sp>
        <p:nvSpPr>
          <p:cNvPr id="2253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7826"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1371600" y="16002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Bacon’s Rebellion?</a:t>
            </a:r>
          </a:p>
        </p:txBody>
      </p:sp>
      <p:sp>
        <p:nvSpPr>
          <p:cNvPr id="77828"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300</a:t>
            </a:r>
            <a:endParaRPr lang="en-US"/>
          </a:p>
        </p:txBody>
      </p:sp>
    </p:spTree>
  </p:cSld>
  <p:clrMapOvr>
    <a:masterClrMapping/>
  </p:clrMapOvr>
  <p:transition xmlns:p14="http://schemas.microsoft.com/office/powerpoint/2010/main" advClick="0"/>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8850"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1371600" y="5334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does it mean when a slave has been “broken in”? </a:t>
            </a:r>
            <a:endParaRPr lang="en-US" sz="3600" dirty="0"/>
          </a:p>
        </p:txBody>
      </p:sp>
      <p:sp>
        <p:nvSpPr>
          <p:cNvPr id="78852"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400</a:t>
            </a:r>
            <a:endParaRPr lang="en-US"/>
          </a:p>
        </p:txBody>
      </p:sp>
    </p:spTree>
  </p:cSld>
  <p:clrMapOvr>
    <a:masterClrMapping/>
  </p:clrMapOvr>
  <p:transition xmlns:p14="http://schemas.microsoft.com/office/powerpoint/2010/main" advClick="0"/>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9874"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9875" name="Text Box 3"/>
          <p:cNvSpPr txBox="1">
            <a:spLocks noChangeArrowheads="1"/>
          </p:cNvSpPr>
          <p:nvPr/>
        </p:nvSpPr>
        <p:spPr bwMode="auto">
          <a:xfrm>
            <a:off x="1371600" y="26670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slave’s spirit is broken so they lose hope and no longer want to disobey the rules or fight back</a:t>
            </a:r>
            <a:endParaRPr lang="en-US" sz="3600" dirty="0"/>
          </a:p>
        </p:txBody>
      </p:sp>
      <p:sp>
        <p:nvSpPr>
          <p:cNvPr id="79876"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400</a:t>
            </a:r>
            <a:endParaRPr lang="en-US"/>
          </a:p>
        </p:txBody>
      </p:sp>
    </p:spTree>
  </p:cSld>
  <p:clrMapOvr>
    <a:masterClrMapping/>
  </p:clrMapOvr>
  <p:transition xmlns:p14="http://schemas.microsoft.com/office/powerpoint/2010/main" advClick="0"/>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0898" name="Rectangle 6">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r>
              <a:rPr lang="en-US"/>
              <a:t>                        </a:t>
            </a:r>
          </a:p>
        </p:txBody>
      </p:sp>
      <p:sp>
        <p:nvSpPr>
          <p:cNvPr id="80899" name="Text Box 7"/>
          <p:cNvSpPr txBox="1">
            <a:spLocks noChangeArrowheads="1"/>
          </p:cNvSpPr>
          <p:nvPr/>
        </p:nvSpPr>
        <p:spPr bwMode="auto">
          <a:xfrm>
            <a:off x="1371600" y="15240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MAP MINUTE!</a:t>
            </a:r>
          </a:p>
          <a:p>
            <a:pPr>
              <a:spcBef>
                <a:spcPct val="50000"/>
              </a:spcBef>
            </a:pPr>
            <a:endParaRPr lang="en-US" sz="4000" dirty="0">
              <a:solidFill>
                <a:schemeClr val="bg1"/>
              </a:solidFill>
            </a:endParaRPr>
          </a:p>
          <a:p>
            <a:pPr>
              <a:spcBef>
                <a:spcPct val="50000"/>
              </a:spcBef>
            </a:pPr>
            <a:r>
              <a:rPr lang="en-US" sz="4000" dirty="0" smtClean="0">
                <a:solidFill>
                  <a:schemeClr val="bg1"/>
                </a:solidFill>
              </a:rPr>
              <a:t>13 Colonies</a:t>
            </a:r>
            <a:endParaRPr lang="en-US" sz="3600" dirty="0"/>
          </a:p>
        </p:txBody>
      </p:sp>
      <p:sp>
        <p:nvSpPr>
          <p:cNvPr id="80900" name="Text Box 8"/>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500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2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1924"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500</a:t>
            </a:r>
            <a:endParaRPr lang="en-US"/>
          </a:p>
        </p:txBody>
      </p:sp>
      <p:sp>
        <p:nvSpPr>
          <p:cNvPr id="2" name="TextBox 1"/>
          <p:cNvSpPr txBox="1"/>
          <p:nvPr/>
        </p:nvSpPr>
        <p:spPr>
          <a:xfrm>
            <a:off x="1371600" y="838200"/>
            <a:ext cx="6705600" cy="5632310"/>
          </a:xfrm>
          <a:prstGeom prst="rect">
            <a:avLst/>
          </a:prstGeom>
          <a:noFill/>
        </p:spPr>
        <p:txBody>
          <a:bodyPr wrap="square" rtlCol="0">
            <a:spAutoFit/>
          </a:bodyPr>
          <a:lstStyle/>
          <a:p>
            <a:r>
              <a:rPr lang="en-US" dirty="0" smtClean="0">
                <a:solidFill>
                  <a:srgbClr val="FFFFFF"/>
                </a:solidFill>
              </a:rPr>
              <a:t>New Hampshire</a:t>
            </a:r>
          </a:p>
          <a:p>
            <a:r>
              <a:rPr lang="en-US" dirty="0" smtClean="0">
                <a:solidFill>
                  <a:srgbClr val="FFFFFF"/>
                </a:solidFill>
              </a:rPr>
              <a:t>Massachusetts </a:t>
            </a:r>
          </a:p>
          <a:p>
            <a:r>
              <a:rPr lang="en-US" dirty="0" smtClean="0">
                <a:solidFill>
                  <a:srgbClr val="FFFFFF"/>
                </a:solidFill>
              </a:rPr>
              <a:t>Rhode Island </a:t>
            </a:r>
          </a:p>
          <a:p>
            <a:r>
              <a:rPr lang="en-US" dirty="0" smtClean="0">
                <a:solidFill>
                  <a:srgbClr val="FFFFFF"/>
                </a:solidFill>
              </a:rPr>
              <a:t>Connecticut </a:t>
            </a:r>
          </a:p>
          <a:p>
            <a:endParaRPr lang="en-US" dirty="0" smtClean="0">
              <a:solidFill>
                <a:srgbClr val="FFFFFF"/>
              </a:solidFill>
            </a:endParaRPr>
          </a:p>
          <a:p>
            <a:r>
              <a:rPr lang="en-US" dirty="0" smtClean="0">
                <a:solidFill>
                  <a:srgbClr val="FFFFFF"/>
                </a:solidFill>
              </a:rPr>
              <a:t>Pennsylvania </a:t>
            </a:r>
          </a:p>
          <a:p>
            <a:r>
              <a:rPr lang="en-US" dirty="0" smtClean="0">
                <a:solidFill>
                  <a:srgbClr val="FFFFFF"/>
                </a:solidFill>
              </a:rPr>
              <a:t>Delaware </a:t>
            </a:r>
          </a:p>
          <a:p>
            <a:r>
              <a:rPr lang="en-US" dirty="0" smtClean="0">
                <a:solidFill>
                  <a:srgbClr val="FFFFFF"/>
                </a:solidFill>
              </a:rPr>
              <a:t>New York </a:t>
            </a:r>
          </a:p>
          <a:p>
            <a:r>
              <a:rPr lang="en-US" dirty="0" smtClean="0">
                <a:solidFill>
                  <a:srgbClr val="FFFFFF"/>
                </a:solidFill>
              </a:rPr>
              <a:t>New Jersey</a:t>
            </a:r>
          </a:p>
          <a:p>
            <a:endParaRPr lang="en-US" dirty="0">
              <a:solidFill>
                <a:srgbClr val="FFFFFF"/>
              </a:solidFill>
            </a:endParaRPr>
          </a:p>
          <a:p>
            <a:r>
              <a:rPr lang="en-US" dirty="0" smtClean="0">
                <a:solidFill>
                  <a:srgbClr val="FFFFFF"/>
                </a:solidFill>
              </a:rPr>
              <a:t>Maryland </a:t>
            </a:r>
          </a:p>
          <a:p>
            <a:r>
              <a:rPr lang="en-US" dirty="0" smtClean="0">
                <a:solidFill>
                  <a:srgbClr val="FFFFFF"/>
                </a:solidFill>
              </a:rPr>
              <a:t>Virginia </a:t>
            </a:r>
          </a:p>
          <a:p>
            <a:r>
              <a:rPr lang="en-US" dirty="0" smtClean="0">
                <a:solidFill>
                  <a:srgbClr val="FFFFFF"/>
                </a:solidFill>
              </a:rPr>
              <a:t>North Carolina </a:t>
            </a:r>
          </a:p>
          <a:p>
            <a:r>
              <a:rPr lang="en-US" dirty="0" smtClean="0">
                <a:solidFill>
                  <a:srgbClr val="FFFFFF"/>
                </a:solidFill>
              </a:rPr>
              <a:t>South Carolina </a:t>
            </a:r>
          </a:p>
          <a:p>
            <a:r>
              <a:rPr lang="en-US" dirty="0" smtClean="0">
                <a:solidFill>
                  <a:srgbClr val="FFFFFF"/>
                </a:solidFill>
              </a:rPr>
              <a:t>Georgia</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294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2947" name="Text Box 3"/>
          <p:cNvSpPr txBox="1">
            <a:spLocks noChangeArrowheads="1"/>
          </p:cNvSpPr>
          <p:nvPr/>
        </p:nvSpPr>
        <p:spPr bwMode="auto">
          <a:xfrm>
            <a:off x="1371600" y="1981200"/>
            <a:ext cx="7162800" cy="1631216"/>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The Final Jeopardy Category is:</a:t>
            </a:r>
          </a:p>
          <a:p>
            <a:pPr>
              <a:spcBef>
                <a:spcPct val="50000"/>
              </a:spcBef>
            </a:pPr>
            <a:r>
              <a:rPr lang="en-US" sz="4000" dirty="0" smtClean="0">
                <a:solidFill>
                  <a:schemeClr val="bg1"/>
                </a:solidFill>
              </a:rPr>
              <a:t>US Geography</a:t>
            </a:r>
            <a:endParaRPr lang="en-US" sz="4000" dirty="0">
              <a:solidFill>
                <a:schemeClr val="bg1"/>
              </a:solidFill>
            </a:endParaRPr>
          </a:p>
        </p:txBody>
      </p:sp>
      <p:sp>
        <p:nvSpPr>
          <p:cNvPr id="82948" name="Text Box 4"/>
          <p:cNvSpPr txBox="1">
            <a:spLocks noChangeArrowheads="1"/>
          </p:cNvSpPr>
          <p:nvPr/>
        </p:nvSpPr>
        <p:spPr bwMode="auto">
          <a:xfrm>
            <a:off x="5821363" y="6397625"/>
            <a:ext cx="3146425" cy="457200"/>
          </a:xfrm>
          <a:prstGeom prst="rect">
            <a:avLst/>
          </a:prstGeom>
          <a:noFill/>
          <a:ln w="9525">
            <a:noFill/>
            <a:miter lim="800000"/>
            <a:headEnd/>
            <a:tailEnd/>
          </a:ln>
        </p:spPr>
        <p:txBody>
          <a:bodyPr wrap="none">
            <a:spAutoFit/>
          </a:bodyPr>
          <a:lstStyle/>
          <a:p>
            <a:r>
              <a:rPr lang="en-US">
                <a:solidFill>
                  <a:schemeClr val="bg1"/>
                </a:solidFill>
              </a:rPr>
              <a:t>Click on screen to begin</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4994" name="Rectangle 2">
            <a:hlinkClick r:id="rId4"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 name="Rectangle 2"/>
          <p:cNvSpPr>
            <a:spLocks noGrp="1" noChangeArrowheads="1"/>
          </p:cNvSpPr>
          <p:nvPr>
            <p:ph type="ctrTitle"/>
          </p:nvPr>
        </p:nvSpPr>
        <p:spPr>
          <a:xfrm>
            <a:off x="1447800" y="5105400"/>
            <a:ext cx="6553200" cy="1143000"/>
          </a:xfrm>
        </p:spPr>
        <p:txBody>
          <a:bodyPr/>
          <a:lstStyle/>
          <a:p>
            <a:pPr algn="ctr"/>
            <a:r>
              <a:rPr lang="en-US" sz="6600" dirty="0" smtClean="0">
                <a:solidFill>
                  <a:srgbClr val="0033CC"/>
                </a:solidFill>
                <a:latin typeface="Comic Sans MS" pitchFamily="66" charset="0"/>
              </a:rPr>
              <a:t>global </a:t>
            </a:r>
            <a:r>
              <a:rPr lang="en-US" sz="6600" dirty="0">
                <a:solidFill>
                  <a:srgbClr val="0033CC"/>
                </a:solidFill>
                <a:latin typeface="Comic Sans MS" pitchFamily="66" charset="0"/>
              </a:rPr>
              <a:t>history</a:t>
            </a:r>
          </a:p>
        </p:txBody>
      </p:sp>
      <p:pic>
        <p:nvPicPr>
          <p:cNvPr id="5" name="Picture 4" descr="http://www.reisenett.no/map_collection/united_states/USA_blank.jpg"/>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7848599" cy="4876800"/>
          </a:xfrm>
          <a:prstGeom prst="rect">
            <a:avLst/>
          </a:prstGeom>
          <a:noFill/>
          <a:ln>
            <a:noFill/>
          </a:ln>
        </p:spPr>
      </p:pic>
      <p:cxnSp>
        <p:nvCxnSpPr>
          <p:cNvPr id="7" name="Straight Arrow Connector 6"/>
          <p:cNvCxnSpPr/>
          <p:nvPr/>
        </p:nvCxnSpPr>
        <p:spPr>
          <a:xfrm flipH="1" flipV="1">
            <a:off x="7162800" y="3352800"/>
            <a:ext cx="1257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71600" y="304800"/>
            <a:ext cx="6553200" cy="523220"/>
          </a:xfrm>
          <a:prstGeom prst="rect">
            <a:avLst/>
          </a:prstGeom>
          <a:noFill/>
        </p:spPr>
        <p:txBody>
          <a:bodyPr wrap="square" rtlCol="0">
            <a:spAutoFit/>
          </a:bodyPr>
          <a:lstStyle/>
          <a:p>
            <a:r>
              <a:rPr lang="en-US" sz="2800" dirty="0" smtClean="0">
                <a:solidFill>
                  <a:srgbClr val="FFFFFF"/>
                </a:solidFill>
              </a:rPr>
              <a:t>Name the city where the arrow is pointing to</a:t>
            </a:r>
            <a:endParaRPr lang="en-US" sz="2800" dirty="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hinktheme_sho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7042" name="Rectangle 2">
            <a:hlinkClick r:id="" action="ppaction://hlinkshowjump?jump=nextslide"/>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1219200" y="1905000"/>
            <a:ext cx="71628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Answer: Washington, DC</a:t>
            </a:r>
            <a:endParaRPr lang="en-US" sz="3600" dirty="0"/>
          </a:p>
        </p:txBody>
      </p:sp>
      <p:sp>
        <p:nvSpPr>
          <p:cNvPr id="91140" name="Text Box 4"/>
          <p:cNvSpPr txBox="1">
            <a:spLocks noChangeArrowheads="1"/>
          </p:cNvSpPr>
          <p:nvPr/>
        </p:nvSpPr>
        <p:spPr bwMode="auto">
          <a:xfrm>
            <a:off x="5637213" y="6397625"/>
            <a:ext cx="3519487" cy="457200"/>
          </a:xfrm>
          <a:prstGeom prst="rect">
            <a:avLst/>
          </a:prstGeom>
          <a:noFill/>
          <a:ln w="9525">
            <a:noFill/>
            <a:miter lim="800000"/>
            <a:headEnd/>
            <a:tailEnd/>
          </a:ln>
        </p:spPr>
        <p:txBody>
          <a:bodyPr wrap="none">
            <a:spAutoFit/>
          </a:bodyPr>
          <a:lstStyle/>
          <a:p>
            <a:r>
              <a:rPr lang="en-US">
                <a:solidFill>
                  <a:schemeClr val="bg1"/>
                </a:solidFill>
              </a:rPr>
              <a:t>Click on screen to continue</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11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4994" name="Rectangle 2">
            <a:hlinkClick r:id="rId4"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 name="Rectangle 2"/>
          <p:cNvSpPr>
            <a:spLocks noGrp="1" noChangeArrowheads="1"/>
          </p:cNvSpPr>
          <p:nvPr>
            <p:ph type="ctrTitle"/>
          </p:nvPr>
        </p:nvSpPr>
        <p:spPr>
          <a:xfrm>
            <a:off x="1447800" y="5105400"/>
            <a:ext cx="6553200" cy="1143000"/>
          </a:xfrm>
        </p:spPr>
        <p:txBody>
          <a:bodyPr/>
          <a:lstStyle/>
          <a:p>
            <a:pPr algn="ctr"/>
            <a:r>
              <a:rPr lang="en-US" sz="6600" dirty="0" smtClean="0">
                <a:solidFill>
                  <a:srgbClr val="0033CC"/>
                </a:solidFill>
                <a:latin typeface="Comic Sans MS" pitchFamily="66" charset="0"/>
              </a:rPr>
              <a:t>global </a:t>
            </a:r>
            <a:r>
              <a:rPr lang="en-US" sz="6600" dirty="0">
                <a:solidFill>
                  <a:srgbClr val="0033CC"/>
                </a:solidFill>
                <a:latin typeface="Comic Sans MS" pitchFamily="66" charset="0"/>
              </a:rPr>
              <a:t>history</a:t>
            </a:r>
          </a:p>
        </p:txBody>
      </p:sp>
      <p:pic>
        <p:nvPicPr>
          <p:cNvPr id="5" name="Picture 4" descr="http://www.reisenett.no/map_collection/united_states/USA_blank.jpg"/>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7848599" cy="4876800"/>
          </a:xfrm>
          <a:prstGeom prst="rect">
            <a:avLst/>
          </a:prstGeom>
          <a:noFill/>
          <a:ln>
            <a:noFill/>
          </a:ln>
        </p:spPr>
      </p:pic>
      <p:cxnSp>
        <p:nvCxnSpPr>
          <p:cNvPr id="7" name="Straight Arrow Connector 6"/>
          <p:cNvCxnSpPr/>
          <p:nvPr/>
        </p:nvCxnSpPr>
        <p:spPr>
          <a:xfrm flipH="1" flipV="1">
            <a:off x="7239000" y="2667000"/>
            <a:ext cx="1257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71600" y="304800"/>
            <a:ext cx="6553200" cy="523220"/>
          </a:xfrm>
          <a:prstGeom prst="rect">
            <a:avLst/>
          </a:prstGeom>
          <a:noFill/>
        </p:spPr>
        <p:txBody>
          <a:bodyPr wrap="square" rtlCol="0">
            <a:spAutoFit/>
          </a:bodyPr>
          <a:lstStyle/>
          <a:p>
            <a:r>
              <a:rPr lang="en-US" sz="2800" dirty="0" smtClean="0">
                <a:solidFill>
                  <a:srgbClr val="FFFFFF"/>
                </a:solidFill>
              </a:rPr>
              <a:t>Name the city where the arrow is pointing to</a:t>
            </a:r>
            <a:endParaRPr lang="en-US" sz="2800" dirty="0">
              <a:solidFill>
                <a:srgbClr val="FFFFFF"/>
              </a:solidFill>
            </a:endParaRPr>
          </a:p>
        </p:txBody>
      </p:sp>
    </p:spTree>
    <p:extLst>
      <p:ext uri="{BB962C8B-B14F-4D97-AF65-F5344CB8AC3E}">
        <p14:creationId xmlns:p14="http://schemas.microsoft.com/office/powerpoint/2010/main" val="50155561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hinktheme_sho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7042" name="Rectangle 2">
            <a:hlinkClick r:id="" action="ppaction://hlinkshowjump?jump=nextslide"/>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1219200" y="1905000"/>
            <a:ext cx="71628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Answer: Albany, NY</a:t>
            </a:r>
            <a:endParaRPr lang="en-US" sz="3600" dirty="0"/>
          </a:p>
        </p:txBody>
      </p:sp>
      <p:sp>
        <p:nvSpPr>
          <p:cNvPr id="91140" name="Text Box 4"/>
          <p:cNvSpPr txBox="1">
            <a:spLocks noChangeArrowheads="1"/>
          </p:cNvSpPr>
          <p:nvPr/>
        </p:nvSpPr>
        <p:spPr bwMode="auto">
          <a:xfrm>
            <a:off x="5637213" y="6397625"/>
            <a:ext cx="3519487" cy="457200"/>
          </a:xfrm>
          <a:prstGeom prst="rect">
            <a:avLst/>
          </a:prstGeom>
          <a:noFill/>
          <a:ln w="9525">
            <a:noFill/>
            <a:miter lim="800000"/>
            <a:headEnd/>
            <a:tailEnd/>
          </a:ln>
        </p:spPr>
        <p:txBody>
          <a:bodyPr wrap="none">
            <a:spAutoFit/>
          </a:bodyPr>
          <a:lstStyle/>
          <a:p>
            <a:r>
              <a:rPr lang="en-US">
                <a:solidFill>
                  <a:schemeClr val="bg1"/>
                </a:solidFill>
              </a:rPr>
              <a:t>Click on screen to continue</a:t>
            </a:r>
            <a:endParaRPr lang="en-US"/>
          </a:p>
        </p:txBody>
      </p:sp>
    </p:spTree>
    <p:extLst>
      <p:ext uri="{BB962C8B-B14F-4D97-AF65-F5344CB8AC3E}">
        <p14:creationId xmlns:p14="http://schemas.microsoft.com/office/powerpoint/2010/main" val="391141380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11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3554" name="Rectangle 2">
            <a:hlinkClick r:id="rId2" action="ppaction://hlinksldjump"/>
          </p:cNvPr>
          <p:cNvSpPr>
            <a:spLocks noChangeArrowheads="1"/>
          </p:cNvSpPr>
          <p:nvPr/>
        </p:nvSpPr>
        <p:spPr bwMode="auto">
          <a:xfrm>
            <a:off x="-22860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3555" name="Text Box 3"/>
          <p:cNvSpPr txBox="1">
            <a:spLocks noChangeArrowheads="1"/>
          </p:cNvSpPr>
          <p:nvPr/>
        </p:nvSpPr>
        <p:spPr bwMode="auto">
          <a:xfrm>
            <a:off x="304800" y="2895600"/>
            <a:ext cx="83058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Who are the Clovis People?</a:t>
            </a:r>
            <a:endParaRPr lang="en-US" sz="3600" dirty="0"/>
          </a:p>
        </p:txBody>
      </p:sp>
      <p:sp>
        <p:nvSpPr>
          <p:cNvPr id="2355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200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4994" name="Rectangle 2">
            <a:hlinkClick r:id="rId4"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 name="Rectangle 2"/>
          <p:cNvSpPr>
            <a:spLocks noGrp="1" noChangeArrowheads="1"/>
          </p:cNvSpPr>
          <p:nvPr>
            <p:ph type="ctrTitle"/>
          </p:nvPr>
        </p:nvSpPr>
        <p:spPr>
          <a:xfrm>
            <a:off x="1447800" y="5105400"/>
            <a:ext cx="6553200" cy="1143000"/>
          </a:xfrm>
        </p:spPr>
        <p:txBody>
          <a:bodyPr/>
          <a:lstStyle/>
          <a:p>
            <a:pPr algn="ctr"/>
            <a:r>
              <a:rPr lang="en-US" sz="6600" dirty="0" smtClean="0">
                <a:solidFill>
                  <a:srgbClr val="0033CC"/>
                </a:solidFill>
                <a:latin typeface="Comic Sans MS" pitchFamily="66" charset="0"/>
              </a:rPr>
              <a:t>global </a:t>
            </a:r>
            <a:r>
              <a:rPr lang="en-US" sz="6600" dirty="0">
                <a:solidFill>
                  <a:srgbClr val="0033CC"/>
                </a:solidFill>
                <a:latin typeface="Comic Sans MS" pitchFamily="66" charset="0"/>
              </a:rPr>
              <a:t>history</a:t>
            </a:r>
          </a:p>
        </p:txBody>
      </p:sp>
      <p:pic>
        <p:nvPicPr>
          <p:cNvPr id="5" name="Picture 4" descr="http://www.reisenett.no/map_collection/united_states/USA_blank.jpg"/>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7848599" cy="4876800"/>
          </a:xfrm>
          <a:prstGeom prst="rect">
            <a:avLst/>
          </a:prstGeom>
          <a:noFill/>
          <a:ln>
            <a:noFill/>
          </a:ln>
        </p:spPr>
      </p:pic>
      <p:cxnSp>
        <p:nvCxnSpPr>
          <p:cNvPr id="7" name="Straight Arrow Connector 6"/>
          <p:cNvCxnSpPr/>
          <p:nvPr/>
        </p:nvCxnSpPr>
        <p:spPr>
          <a:xfrm flipH="1" flipV="1">
            <a:off x="7315200" y="3048000"/>
            <a:ext cx="12573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71600" y="304800"/>
            <a:ext cx="6553200" cy="523220"/>
          </a:xfrm>
          <a:prstGeom prst="rect">
            <a:avLst/>
          </a:prstGeom>
          <a:noFill/>
        </p:spPr>
        <p:txBody>
          <a:bodyPr wrap="square" rtlCol="0">
            <a:spAutoFit/>
          </a:bodyPr>
          <a:lstStyle/>
          <a:p>
            <a:r>
              <a:rPr lang="en-US" sz="2800" dirty="0" smtClean="0">
                <a:solidFill>
                  <a:srgbClr val="FFFFFF"/>
                </a:solidFill>
              </a:rPr>
              <a:t>Name the city where the arrow is pointing to</a:t>
            </a:r>
            <a:endParaRPr lang="en-US" sz="2800" dirty="0">
              <a:solidFill>
                <a:srgbClr val="FFFFFF"/>
              </a:solidFill>
            </a:endParaRPr>
          </a:p>
        </p:txBody>
      </p:sp>
    </p:spTree>
    <p:extLst>
      <p:ext uri="{BB962C8B-B14F-4D97-AF65-F5344CB8AC3E}">
        <p14:creationId xmlns:p14="http://schemas.microsoft.com/office/powerpoint/2010/main" val="354357335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hinktheme_sho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hlinkClick r:id="" action="ppaction://hlinkshowjump?jump=nextslide"/>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1219200" y="1905000"/>
            <a:ext cx="71628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Answer: New York City</a:t>
            </a:r>
            <a:endParaRPr lang="en-US" sz="3600" dirty="0"/>
          </a:p>
        </p:txBody>
      </p:sp>
      <p:sp>
        <p:nvSpPr>
          <p:cNvPr id="91140" name="Text Box 4"/>
          <p:cNvSpPr txBox="1">
            <a:spLocks noChangeArrowheads="1"/>
          </p:cNvSpPr>
          <p:nvPr/>
        </p:nvSpPr>
        <p:spPr bwMode="auto">
          <a:xfrm>
            <a:off x="5637213" y="6397625"/>
            <a:ext cx="3519487" cy="457200"/>
          </a:xfrm>
          <a:prstGeom prst="rect">
            <a:avLst/>
          </a:prstGeom>
          <a:noFill/>
          <a:ln w="9525">
            <a:noFill/>
            <a:miter lim="800000"/>
            <a:headEnd/>
            <a:tailEnd/>
          </a:ln>
        </p:spPr>
        <p:txBody>
          <a:bodyPr wrap="none">
            <a:spAutoFit/>
          </a:bodyPr>
          <a:lstStyle/>
          <a:p>
            <a:r>
              <a:rPr lang="en-US">
                <a:solidFill>
                  <a:schemeClr val="bg1"/>
                </a:solidFill>
              </a:rPr>
              <a:t>Click on screen to continue</a:t>
            </a:r>
            <a:endParaRPr lang="en-US"/>
          </a:p>
        </p:txBody>
      </p:sp>
    </p:spTree>
    <p:extLst>
      <p:ext uri="{BB962C8B-B14F-4D97-AF65-F5344CB8AC3E}">
        <p14:creationId xmlns:p14="http://schemas.microsoft.com/office/powerpoint/2010/main" val="119222548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11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9090" name="Rectangle 2">
            <a:hlinkClick r:id="" action="ppaction://hlinkshowjump?jump=endshow"/>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9091" name="Text Box 3"/>
          <p:cNvSpPr txBox="1">
            <a:spLocks noChangeArrowheads="1"/>
          </p:cNvSpPr>
          <p:nvPr/>
        </p:nvSpPr>
        <p:spPr bwMode="auto">
          <a:xfrm>
            <a:off x="1143000" y="2667000"/>
            <a:ext cx="7162800" cy="701675"/>
          </a:xfrm>
          <a:prstGeom prst="rect">
            <a:avLst/>
          </a:prstGeom>
          <a:noFill/>
          <a:ln w="9525">
            <a:noFill/>
            <a:miter lim="800000"/>
            <a:headEnd/>
            <a:tailEnd/>
          </a:ln>
        </p:spPr>
        <p:txBody>
          <a:bodyPr>
            <a:spAutoFit/>
          </a:bodyPr>
          <a:lstStyle/>
          <a:p>
            <a:pPr>
              <a:spcBef>
                <a:spcPct val="50000"/>
              </a:spcBef>
            </a:pPr>
            <a:r>
              <a:rPr lang="en-US" sz="4000">
                <a:solidFill>
                  <a:schemeClr val="bg1"/>
                </a:solidFill>
              </a:rPr>
              <a:t>Thank You for Playing Jeopardy!</a:t>
            </a:r>
            <a:endParaRPr lang="en-US" sz="360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578"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1295400" y="762000"/>
            <a:ext cx="6324600" cy="641350"/>
          </a:xfrm>
          <a:prstGeom prst="rect">
            <a:avLst/>
          </a:prstGeom>
          <a:noFill/>
          <a:ln w="9525">
            <a:noFill/>
            <a:miter lim="800000"/>
            <a:headEnd/>
            <a:tailEnd/>
          </a:ln>
        </p:spPr>
        <p:txBody>
          <a:bodyPr>
            <a:spAutoFit/>
          </a:bodyPr>
          <a:lstStyle/>
          <a:p>
            <a:pPr>
              <a:spcBef>
                <a:spcPct val="50000"/>
              </a:spcBef>
            </a:pPr>
            <a:endParaRPr lang="en-US" sz="3600"/>
          </a:p>
        </p:txBody>
      </p:sp>
      <p:sp>
        <p:nvSpPr>
          <p:cNvPr id="2458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300</a:t>
            </a:r>
            <a:endParaRPr lang="en-US"/>
          </a:p>
        </p:txBody>
      </p:sp>
      <p:sp>
        <p:nvSpPr>
          <p:cNvPr id="24581" name="Text Box 5"/>
          <p:cNvSpPr txBox="1">
            <a:spLocks noChangeArrowheads="1"/>
          </p:cNvSpPr>
          <p:nvPr/>
        </p:nvSpPr>
        <p:spPr bwMode="auto">
          <a:xfrm>
            <a:off x="304800" y="2133600"/>
            <a:ext cx="8305800" cy="1938992"/>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The theory that states the first people to come to the Americas came by the Pacific Ocean by boat.</a:t>
            </a:r>
            <a:endParaRPr lang="en-US" sz="36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5602" name="Rectangle 2">
            <a:hlinkClick r:id="rId2"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What is the Pacific Coastal Theory?</a:t>
            </a:r>
            <a:endParaRPr lang="en-US" sz="3600" dirty="0"/>
          </a:p>
        </p:txBody>
      </p:sp>
      <p:sp>
        <p:nvSpPr>
          <p:cNvPr id="2560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300</a:t>
            </a: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6"/>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A"/>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3020</TotalTime>
  <Words>1112</Words>
  <Application>Microsoft Macintosh PowerPoint</Application>
  <PresentationFormat>On-screen Show (4:3)</PresentationFormat>
  <Paragraphs>229</Paragraphs>
  <Slides>72</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Blank Presentation</vt:lpstr>
      <vt:lpstr>Bitmap Image</vt:lpstr>
      <vt:lpstr>PowerPoint Presentation</vt:lpstr>
      <vt:lpstr> With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history</vt:lpstr>
      <vt:lpstr>PowerPoint Presentation</vt:lpstr>
      <vt:lpstr>global history</vt:lpstr>
      <vt:lpstr>PowerPoint Presentation</vt:lpstr>
      <vt:lpstr>global history</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Cary Harr</dc:creator>
  <cp:lastModifiedBy>Amina Brown</cp:lastModifiedBy>
  <cp:revision>145</cp:revision>
  <dcterms:created xsi:type="dcterms:W3CDTF">2009-12-10T14:16:24Z</dcterms:created>
  <dcterms:modified xsi:type="dcterms:W3CDTF">2012-12-04T16:03:32Z</dcterms:modified>
</cp:coreProperties>
</file>